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96" r:id="rId5"/>
  </p:sldMasterIdLst>
  <p:notesMasterIdLst>
    <p:notesMasterId r:id="rId7"/>
  </p:notesMasterIdLst>
  <p:sldIdLst>
    <p:sldId id="328" r:id="rId6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754" userDrawn="1">
          <p15:clr>
            <a:srgbClr val="A4A3A4"/>
          </p15:clr>
        </p15:guide>
        <p15:guide id="4" orient="horz" pos="3878" userDrawn="1">
          <p15:clr>
            <a:srgbClr val="A4A3A4"/>
          </p15:clr>
        </p15:guide>
        <p15:guide id="5" pos="2699" userDrawn="1">
          <p15:clr>
            <a:srgbClr val="A4A3A4"/>
          </p15:clr>
        </p15:guide>
        <p15:guide id="6" pos="30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7AC65"/>
    <a:srgbClr val="D79E4D"/>
    <a:srgbClr val="000000"/>
    <a:srgbClr val="282827"/>
    <a:srgbClr val="F8931A"/>
    <a:srgbClr val="666666"/>
    <a:srgbClr val="D9D9D9"/>
    <a:srgbClr val="0A3C5A"/>
    <a:srgbClr val="00B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15" autoAdjust="0"/>
    <p:restoredTop sz="94385" autoAdjust="0"/>
  </p:normalViewPr>
  <p:slideViewPr>
    <p:cSldViewPr snapToGrid="0">
      <p:cViewPr>
        <p:scale>
          <a:sx n="100" d="100"/>
          <a:sy n="100" d="100"/>
        </p:scale>
        <p:origin x="280" y="232"/>
      </p:cViewPr>
      <p:guideLst>
        <p:guide pos="2880"/>
        <p:guide orient="horz" pos="754"/>
        <p:guide orient="horz" pos="3878"/>
        <p:guide pos="2699"/>
        <p:guide pos="30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20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A9518-A6F0-41B7-BAA2-12C228E5F127}" type="datetimeFigureOut">
              <a:rPr lang="en-US" smtClean="0"/>
              <a:t>11/24/21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8F627-D2E9-4B61-95B4-541160A89C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3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" y="0"/>
            <a:ext cx="608409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250138" y="3001125"/>
            <a:ext cx="4776517" cy="512272"/>
          </a:xfrm>
          <a:noFill/>
        </p:spPr>
        <p:txBody>
          <a:bodyPr anchor="t"/>
          <a:lstStyle>
            <a:lvl1pPr>
              <a:lnSpc>
                <a:spcPts val="1435"/>
              </a:lnSpc>
              <a:tabLst>
                <a:tab pos="121221" algn="l"/>
              </a:tabLst>
              <a:defRPr sz="1350" b="1" i="0" cap="all" baseline="0">
                <a:solidFill>
                  <a:schemeClr val="accent2"/>
                </a:solidFill>
                <a:latin typeface="Gotham HTF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4254185" y="3520143"/>
            <a:ext cx="4768419" cy="365760"/>
          </a:xfrm>
        </p:spPr>
        <p:txBody>
          <a:bodyPr>
            <a:noAutofit/>
          </a:bodyPr>
          <a:lstStyle>
            <a:lvl1pPr marL="0" indent="0">
              <a:buNone/>
              <a:defRPr sz="760" b="0" i="0" cap="all" baseline="0">
                <a:solidFill>
                  <a:schemeClr val="bg1"/>
                </a:solidFill>
                <a:latin typeface="Gotham HTF Book" pitchFamily="2" charset="77"/>
              </a:defRPr>
            </a:lvl1pPr>
            <a:lvl2pPr marL="73001" indent="0">
              <a:buNone/>
              <a:defRPr sz="675" b="0">
                <a:latin typeface="+mn-lt"/>
              </a:defRPr>
            </a:lvl2pPr>
            <a:lvl3pPr marL="167432" indent="0">
              <a:buNone/>
              <a:defRPr sz="675" b="0">
                <a:latin typeface="+mn-lt"/>
              </a:defRPr>
            </a:lvl3pPr>
            <a:lvl4pPr marL="265882" indent="0">
              <a:buNone/>
              <a:defRPr sz="675" b="0">
                <a:latin typeface="+mn-lt"/>
              </a:defRPr>
            </a:lvl4pPr>
            <a:lvl5pPr marL="360313" indent="0">
              <a:buNone/>
              <a:defRPr sz="675" b="0">
                <a:latin typeface="+mn-lt"/>
              </a:defRPr>
            </a:lvl5pPr>
          </a:lstStyle>
          <a:p>
            <a:pPr lvl="0"/>
            <a:r>
              <a:rPr lang="en-US" dirty="0"/>
              <a:t>Subtitle / Date goes here</a:t>
            </a:r>
          </a:p>
        </p:txBody>
      </p:sp>
    </p:spTree>
    <p:extLst>
      <p:ext uri="{BB962C8B-B14F-4D97-AF65-F5344CB8AC3E}">
        <p14:creationId xmlns:p14="http://schemas.microsoft.com/office/powerpoint/2010/main" val="25367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0127-D32E-7E42-BA04-734BDF4D8D1C}" type="datetime1">
              <a:rPr lang="en-GB" smtClean="0"/>
              <a:t>24/11/2021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39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0BA-C00B-6147-AA91-986DF7D2C874}" type="datetime1">
              <a:rPr lang="en-GB" smtClean="0"/>
              <a:t>24/11/2021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64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ED50E-F3FF-F347-ADAC-A4CC9ACFA5F3}" type="datetime1">
              <a:rPr lang="en-GB" smtClean="0"/>
              <a:t>24/11/2021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23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3EDB6-4C6C-2649-B2D9-46F441831436}" type="datetime1">
              <a:rPr lang="en-GB" smtClean="0"/>
              <a:t>24/11/2021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4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36BF8-3386-BA46-A699-A1094078DCB2}" type="datetime1">
              <a:rPr lang="en-GB" smtClean="0"/>
              <a:t>24/11/2021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03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0719-8297-9641-83E3-09C38FA2C288}" type="datetime1">
              <a:rPr lang="en-GB" smtClean="0"/>
              <a:t>24/11/2021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92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C95A5-1D87-6847-A64D-62ACFC726002}" type="datetime1">
              <a:rPr lang="en-GB" smtClean="0"/>
              <a:t>24/11/2021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49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AF24-3E86-7343-BD05-CAC0A876C08D}" type="datetime1">
              <a:rPr lang="en-GB" smtClean="0"/>
              <a:t>24/11/2021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4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8FCA-151F-C541-9AD2-E23FD7048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EC8-0597-8D46-A3D6-14301C74E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1BC0-C4E4-1248-9539-942F5F23DC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9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_ withtitle_long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95817" y="1365648"/>
            <a:ext cx="8352368" cy="5114925"/>
          </a:xfrm>
          <a:prstGeom prst="rect">
            <a:avLst/>
          </a:prstGeom>
        </p:spPr>
        <p:txBody>
          <a:bodyPr vert="horz" lIns="73152" tIns="0" rIns="73152" bIns="73152" rtlCol="0">
            <a:noAutofit/>
          </a:bodyPr>
          <a:lstStyle>
            <a:lvl2pPr marL="73001" indent="-73001">
              <a:spcBef>
                <a:spcPts val="254"/>
              </a:spcBef>
              <a:defRPr/>
            </a:lvl2pPr>
            <a:lvl3pPr marL="170780" indent="-73001">
              <a:defRPr/>
            </a:lvl3pPr>
            <a:lvl4pPr marL="263873" indent="-68982">
              <a:defRPr/>
            </a:lvl4pPr>
            <a:lvl5pPr marL="361652" indent="-7367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95817" y="351236"/>
            <a:ext cx="8352368" cy="360324"/>
          </a:xfrm>
        </p:spPr>
        <p:txBody>
          <a:bodyPr vert="horz" lIns="72000" tIns="54000" rIns="72000" bIns="3600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1361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5817" y="351235"/>
            <a:ext cx="8352368" cy="358097"/>
          </a:xfrm>
          <a:noFill/>
        </p:spPr>
        <p:txBody>
          <a:bodyPr vert="horz" lIns="72000" tIns="54000" rIns="72000" bIns="3600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48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4CE4-8100-BD40-800B-77957FEC1B03}" type="datetime1">
              <a:rPr lang="en-GB" smtClean="0"/>
              <a:t>24/11/2021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22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4"/>
            <a:ext cx="77724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9FD-29AD-974C-AAA0-C65461D091B1}" type="datetime1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68A4-F001-44B5-A3A0-1E76CD287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8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CBF0-5CA0-4E45-A968-940FCB3452C4}" type="datetime1">
              <a:rPr lang="en-GB" smtClean="0"/>
              <a:t>24/11/2021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39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2699-9E2B-9E43-B2B6-496150F72A1A}" type="datetime1">
              <a:rPr lang="en-GB" smtClean="0"/>
              <a:t>24/11/2021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71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E594-E7AA-8F40-B4F3-5D559C362088}" type="datetime1">
              <a:rPr lang="en-GB" smtClean="0"/>
              <a:t>24/11/2021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88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820" y="351236"/>
            <a:ext cx="8352369" cy="356711"/>
          </a:xfrm>
          <a:prstGeom prst="rect">
            <a:avLst/>
          </a:prstGeom>
          <a:noFill/>
        </p:spPr>
        <p:txBody>
          <a:bodyPr vert="horz" lIns="72000" tIns="54000" rIns="72000" bIns="36000" rtlCol="0" anchor="b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817" y="1365647"/>
            <a:ext cx="8352368" cy="5114925"/>
          </a:xfrm>
          <a:prstGeom prst="rect">
            <a:avLst/>
          </a:prstGeom>
        </p:spPr>
        <p:txBody>
          <a:bodyPr vert="horz" lIns="73152" tIns="0" rIns="73152" bIns="73152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286545" y="658368"/>
            <a:ext cx="8570912" cy="5486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60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990FB-0950-7A4B-B2F5-4CF2AB113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0212" y="63986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3">
                <a:solidFill>
                  <a:schemeClr val="bg1"/>
                </a:solidFill>
              </a:defRPr>
            </a:lvl1pPr>
          </a:lstStyle>
          <a:p>
            <a:fld id="{01EC1BC0-C4E4-1248-9539-942F5F23DC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5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1" r:id="rId2"/>
    <p:sldLayoutId id="2147483679" r:id="rId3"/>
    <p:sldLayoutId id="2147483680" r:id="rId4"/>
    <p:sldLayoutId id="2147483694" r:id="rId5"/>
    <p:sldLayoutId id="214748369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lang="en-US" sz="1350" b="1" i="0" kern="1200" cap="all" baseline="0" dirty="0">
          <a:solidFill>
            <a:schemeClr val="accent2"/>
          </a:solidFill>
          <a:latin typeface="Gotham HTF Black" pitchFamily="2" charset="77"/>
          <a:ea typeface="+mj-ea"/>
          <a:cs typeface="Arial" pitchFamily="34" charset="0"/>
        </a:defRPr>
      </a:lvl1pPr>
    </p:titleStyle>
    <p:bodyStyle>
      <a:lvl1pPr marL="0" indent="0" algn="l" defTabSz="385763" rtl="0" eaLnBrk="1" latinLnBrk="0" hangingPunct="1">
        <a:lnSpc>
          <a:spcPct val="100000"/>
        </a:lnSpc>
        <a:spcBef>
          <a:spcPts val="506"/>
        </a:spcBef>
        <a:spcAft>
          <a:spcPts val="127"/>
        </a:spcAft>
        <a:buClr>
          <a:schemeClr val="tx1"/>
        </a:buClr>
        <a:buSzPct val="100000"/>
        <a:buFont typeface="Arial" panose="020B0604020202020204" pitchFamily="34" charset="0"/>
        <a:buNone/>
        <a:defRPr sz="844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1pPr>
      <a:lvl2pPr marL="73001" indent="-73001" algn="l" defTabSz="385763" rtl="0" eaLnBrk="1" latinLnBrk="0" hangingPunct="1">
        <a:lnSpc>
          <a:spcPct val="100000"/>
        </a:lnSpc>
        <a:spcBef>
          <a:spcPts val="0"/>
        </a:spcBef>
        <a:spcAft>
          <a:spcPts val="127"/>
        </a:spcAft>
        <a:buClr>
          <a:schemeClr val="accent2"/>
        </a:buClr>
        <a:buFont typeface="Arial" pitchFamily="34" charset="0"/>
        <a:buChar char="•"/>
        <a:defRPr sz="760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2pPr>
      <a:lvl3pPr marL="170780" indent="-73001" algn="l" defTabSz="385763" rtl="0" eaLnBrk="1" latinLnBrk="0" hangingPunct="1">
        <a:lnSpc>
          <a:spcPct val="100000"/>
        </a:lnSpc>
        <a:spcBef>
          <a:spcPts val="0"/>
        </a:spcBef>
        <a:spcAft>
          <a:spcPts val="127"/>
        </a:spcAft>
        <a:buClr>
          <a:schemeClr val="accent2"/>
        </a:buClr>
        <a:buSzPct val="112000"/>
        <a:buFont typeface="Arial" panose="020B0604020202020204" pitchFamily="34" charset="0"/>
        <a:buChar char="◦"/>
        <a:defRPr sz="675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3pPr>
      <a:lvl4pPr marL="263873" indent="-68982" algn="l" defTabSz="385763" rtl="0" eaLnBrk="1" latinLnBrk="0" hangingPunct="1">
        <a:lnSpc>
          <a:spcPct val="100000"/>
        </a:lnSpc>
        <a:spcBef>
          <a:spcPts val="0"/>
        </a:spcBef>
        <a:spcAft>
          <a:spcPts val="127"/>
        </a:spcAft>
        <a:buClr>
          <a:schemeClr val="accent2"/>
        </a:buClr>
        <a:buFont typeface="Arial" pitchFamily="34" charset="0"/>
        <a:buChar char="•"/>
        <a:defRPr sz="591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4pPr>
      <a:lvl5pPr marL="361652" indent="-73670" algn="l" defTabSz="385763" rtl="0" eaLnBrk="1" latinLnBrk="0" hangingPunct="1">
        <a:lnSpc>
          <a:spcPct val="100000"/>
        </a:lnSpc>
        <a:spcBef>
          <a:spcPts val="0"/>
        </a:spcBef>
        <a:spcAft>
          <a:spcPts val="127"/>
        </a:spcAft>
        <a:buClr>
          <a:schemeClr val="accent2"/>
        </a:buClr>
        <a:buFont typeface="Arial" pitchFamily="34" charset="0"/>
        <a:buChar char="-"/>
        <a:defRPr sz="506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5pPr>
      <a:lvl6pPr marL="1060847" indent="-96441" algn="l" defTabSz="385763" rtl="0" eaLnBrk="1" latinLnBrk="0" hangingPunct="1">
        <a:spcBef>
          <a:spcPct val="20000"/>
        </a:spcBef>
        <a:buFont typeface="Arial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spcBef>
          <a:spcPct val="20000"/>
        </a:spcBef>
        <a:buFont typeface="Arial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spcBef>
          <a:spcPct val="20000"/>
        </a:spcBef>
        <a:buFont typeface="Arial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spcBef>
          <a:spcPct val="20000"/>
        </a:spcBef>
        <a:buFont typeface="Arial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635" userDrawn="1">
          <p15:clr>
            <a:srgbClr val="F26B43"/>
          </p15:clr>
        </p15:guide>
        <p15:guide id="5" pos="1281" userDrawn="1">
          <p15:clr>
            <a:srgbClr val="F26B43"/>
          </p15:clr>
        </p15:guide>
        <p15:guide id="6" pos="1928" userDrawn="1">
          <p15:clr>
            <a:srgbClr val="F26B43"/>
          </p15:clr>
        </p15:guide>
        <p15:guide id="7" pos="2557" userDrawn="1">
          <p15:clr>
            <a:srgbClr val="F26B43"/>
          </p15:clr>
        </p15:guide>
        <p15:guide id="8" pos="3220" userDrawn="1">
          <p15:clr>
            <a:srgbClr val="F26B43"/>
          </p15:clr>
        </p15:guide>
        <p15:guide id="9" pos="3832" userDrawn="1">
          <p15:clr>
            <a:srgbClr val="F26B43"/>
          </p15:clr>
        </p15:guide>
        <p15:guide id="10" pos="4479" userDrawn="1">
          <p15:clr>
            <a:srgbClr val="F26B43"/>
          </p15:clr>
        </p15:guide>
        <p15:guide id="11" pos="5125" userDrawn="1">
          <p15:clr>
            <a:srgbClr val="F26B43"/>
          </p15:clr>
        </p15:guide>
        <p15:guide id="12" orient="horz" pos="860" userDrawn="1">
          <p15:clr>
            <a:srgbClr val="F26B43"/>
          </p15:clr>
        </p15:guide>
        <p15:guide id="13" orient="horz" pos="1729" userDrawn="1">
          <p15:clr>
            <a:srgbClr val="F26B43"/>
          </p15:clr>
        </p15:guide>
        <p15:guide id="14" orient="horz" pos="2591" userDrawn="1">
          <p15:clr>
            <a:srgbClr val="F26B43"/>
          </p15:clr>
        </p15:guide>
        <p15:guide id="15" orient="horz" pos="3453" userDrawn="1">
          <p15:clr>
            <a:srgbClr val="F26B43"/>
          </p15:clr>
        </p15:guide>
        <p15:guide id="16" orient="horz" pos="4320" userDrawn="1">
          <p15:clr>
            <a:srgbClr val="F26B43"/>
          </p15:clr>
        </p15:guide>
        <p15:guide id="17" orient="horz" userDrawn="1">
          <p15:clr>
            <a:srgbClr val="F26B43"/>
          </p15:clr>
        </p15:guide>
        <p15:guide id="18" orient="horz" pos="408" userDrawn="1">
          <p15:clr>
            <a:srgbClr val="F26B43"/>
          </p15:clr>
        </p15:guide>
        <p15:guide id="19" pos="249" userDrawn="1">
          <p15:clr>
            <a:srgbClr val="F26B43"/>
          </p15:clr>
        </p15:guide>
        <p15:guide id="20" pos="5511" userDrawn="1">
          <p15:clr>
            <a:srgbClr val="F26B43"/>
          </p15:clr>
        </p15:guide>
        <p15:guide id="21" orient="horz" pos="4082" userDrawn="1">
          <p15:clr>
            <a:srgbClr val="F26B43"/>
          </p15:clr>
        </p15:guide>
        <p15:guide id="22" orient="horz" pos="22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C1BC0-C4E4-1248-9539-942F5F23DC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93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52" userDrawn="1">
          <p15:clr>
            <a:srgbClr val="F26B43"/>
          </p15:clr>
        </p15:guide>
        <p15:guide id="2" pos="5208" userDrawn="1">
          <p15:clr>
            <a:srgbClr val="F26B43"/>
          </p15:clr>
        </p15:guide>
        <p15:guide id="3" orient="horz" pos="153" userDrawn="1">
          <p15:clr>
            <a:srgbClr val="F26B43"/>
          </p15:clr>
        </p15:guide>
        <p15:guide id="4" orient="horz" pos="41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2.wdp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svg"/><Relationship Id="rId34" Type="http://schemas.openxmlformats.org/officeDocument/2006/relationships/image" Target="../media/image31.png"/><Relationship Id="rId42" Type="http://schemas.openxmlformats.org/officeDocument/2006/relationships/image" Target="../media/image39.png"/><Relationship Id="rId47" Type="http://schemas.openxmlformats.org/officeDocument/2006/relationships/image" Target="../media/image44.png"/><Relationship Id="rId50" Type="http://schemas.openxmlformats.org/officeDocument/2006/relationships/image" Target="../media/image47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9" Type="http://schemas.openxmlformats.org/officeDocument/2006/relationships/image" Target="../media/image26.png"/><Relationship Id="rId11" Type="http://schemas.microsoft.com/office/2007/relationships/hdphoto" Target="../media/hdphoto1.wdp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2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jpeg"/><Relationship Id="rId36" Type="http://schemas.openxmlformats.org/officeDocument/2006/relationships/image" Target="../media/image33.png"/><Relationship Id="rId49" Type="http://schemas.openxmlformats.org/officeDocument/2006/relationships/image" Target="../media/image46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4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40.png"/><Relationship Id="rId48" Type="http://schemas.openxmlformats.org/officeDocument/2006/relationships/image" Target="../media/image45.png"/><Relationship Id="rId8" Type="http://schemas.openxmlformats.org/officeDocument/2006/relationships/image" Target="../media/image7.png"/><Relationship Id="rId51" Type="http://schemas.openxmlformats.org/officeDocument/2006/relationships/image" Target="../media/image48.png"/><Relationship Id="rId3" Type="http://schemas.openxmlformats.org/officeDocument/2006/relationships/image" Target="../media/image2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3.png"/><Relationship Id="rId20" Type="http://schemas.openxmlformats.org/officeDocument/2006/relationships/image" Target="../media/image17.png"/><Relationship Id="rId41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Oval 272">
            <a:extLst>
              <a:ext uri="{FF2B5EF4-FFF2-40B4-BE49-F238E27FC236}">
                <a16:creationId xmlns:a16="http://schemas.microsoft.com/office/drawing/2014/main" id="{2EC91861-80D1-6B4A-9C0D-AC558BA8302C}"/>
              </a:ext>
            </a:extLst>
          </p:cNvPr>
          <p:cNvSpPr/>
          <p:nvPr/>
        </p:nvSpPr>
        <p:spPr>
          <a:xfrm>
            <a:off x="4040245" y="2946772"/>
            <a:ext cx="1271530" cy="1271530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7015A08-026C-7B4C-881E-2B83FF32B032}"/>
              </a:ext>
            </a:extLst>
          </p:cNvPr>
          <p:cNvSpPr/>
          <p:nvPr/>
        </p:nvSpPr>
        <p:spPr>
          <a:xfrm>
            <a:off x="472428" y="778561"/>
            <a:ext cx="1249041" cy="1249041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0396F50-4194-0742-96E9-80088633A20A}"/>
              </a:ext>
            </a:extLst>
          </p:cNvPr>
          <p:cNvSpPr/>
          <p:nvPr/>
        </p:nvSpPr>
        <p:spPr>
          <a:xfrm>
            <a:off x="472428" y="5135884"/>
            <a:ext cx="1249041" cy="1249041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26C50F1-08AC-874F-893F-6BC46B00C3DF}"/>
              </a:ext>
            </a:extLst>
          </p:cNvPr>
          <p:cNvSpPr/>
          <p:nvPr/>
        </p:nvSpPr>
        <p:spPr>
          <a:xfrm>
            <a:off x="1688899" y="4046552"/>
            <a:ext cx="1249041" cy="1249041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683C096-B51B-5342-9D16-2E5A601FC4D7}"/>
              </a:ext>
            </a:extLst>
          </p:cNvPr>
          <p:cNvSpPr/>
          <p:nvPr/>
        </p:nvSpPr>
        <p:spPr>
          <a:xfrm>
            <a:off x="472428" y="2957221"/>
            <a:ext cx="1249041" cy="1249041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C9E64-28ED-5548-B1CB-DD39D387B22A}"/>
              </a:ext>
            </a:extLst>
          </p:cNvPr>
          <p:cNvSpPr/>
          <p:nvPr/>
        </p:nvSpPr>
        <p:spPr>
          <a:xfrm>
            <a:off x="2911801" y="5135884"/>
            <a:ext cx="1249041" cy="1249041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F8C71E6-BB43-7646-8417-5CF24DBB5764}"/>
              </a:ext>
            </a:extLst>
          </p:cNvPr>
          <p:cNvSpPr/>
          <p:nvPr/>
        </p:nvSpPr>
        <p:spPr>
          <a:xfrm>
            <a:off x="5110449" y="5135884"/>
            <a:ext cx="1249041" cy="1249041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E9C676A-1434-B94B-BE15-1585FE19E0DA}"/>
              </a:ext>
            </a:extLst>
          </p:cNvPr>
          <p:cNvSpPr/>
          <p:nvPr/>
        </p:nvSpPr>
        <p:spPr>
          <a:xfrm>
            <a:off x="7436386" y="5135884"/>
            <a:ext cx="1249041" cy="1249041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7DA9ACB-D345-354F-A566-03BC468F6D87}"/>
              </a:ext>
            </a:extLst>
          </p:cNvPr>
          <p:cNvSpPr/>
          <p:nvPr/>
        </p:nvSpPr>
        <p:spPr>
          <a:xfrm>
            <a:off x="6161600" y="2957221"/>
            <a:ext cx="1249041" cy="1249041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89E60"/>
              </a:solidFill>
              <a:latin typeface="Calibri" panose="020F0502020204030204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7D4E31B-F742-1841-9C8F-757308E14948}"/>
              </a:ext>
            </a:extLst>
          </p:cNvPr>
          <p:cNvSpPr/>
          <p:nvPr/>
        </p:nvSpPr>
        <p:spPr>
          <a:xfrm>
            <a:off x="1703680" y="1867891"/>
            <a:ext cx="1249041" cy="1249041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89E60"/>
              </a:solidFill>
              <a:latin typeface="Calibri" panose="020F0502020204030204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3C16D4C-A2D9-4342-ADC6-0158195DDE35}"/>
              </a:ext>
            </a:extLst>
          </p:cNvPr>
          <p:cNvSpPr/>
          <p:nvPr/>
        </p:nvSpPr>
        <p:spPr>
          <a:xfrm>
            <a:off x="2911801" y="778561"/>
            <a:ext cx="1249041" cy="1249041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C1F3413-1AAB-A047-9029-8BCD57D1C1A9}"/>
              </a:ext>
            </a:extLst>
          </p:cNvPr>
          <p:cNvSpPr/>
          <p:nvPr/>
        </p:nvSpPr>
        <p:spPr>
          <a:xfrm>
            <a:off x="5110449" y="778561"/>
            <a:ext cx="1249041" cy="1249041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C845704-4184-594C-B226-A2D83F05FEDB}"/>
              </a:ext>
            </a:extLst>
          </p:cNvPr>
          <p:cNvSpPr/>
          <p:nvPr/>
        </p:nvSpPr>
        <p:spPr>
          <a:xfrm>
            <a:off x="7436386" y="778561"/>
            <a:ext cx="1249041" cy="1249041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77D2A-F597-974E-9024-87A3A1388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2880" y="4266976"/>
            <a:ext cx="577648" cy="56082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DC5B6E7-F2DB-1048-AACD-D3E25D1FFBCA}"/>
              </a:ext>
            </a:extLst>
          </p:cNvPr>
          <p:cNvGrpSpPr/>
          <p:nvPr/>
        </p:nvGrpSpPr>
        <p:grpSpPr>
          <a:xfrm>
            <a:off x="1839603" y="2279233"/>
            <a:ext cx="983797" cy="359187"/>
            <a:chOff x="1581108" y="4213139"/>
            <a:chExt cx="3392094" cy="123846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BDD06B-A6F1-DD44-8CB3-1144F3960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46" r="13826"/>
            <a:stretch/>
          </p:blipFill>
          <p:spPr>
            <a:xfrm>
              <a:off x="2888670" y="4546629"/>
              <a:ext cx="2084532" cy="673070"/>
            </a:xfrm>
            <a:prstGeom prst="snip1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84DB195-56AF-D84E-9962-6C4169AC1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108" y="4213139"/>
              <a:ext cx="1238462" cy="1238463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F218A88-4D58-8D43-88C6-D835426BB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62" y="554927"/>
            <a:ext cx="798000" cy="1197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B0C557-FD25-4F4D-8ED0-CD53E2443E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2" y="3300895"/>
            <a:ext cx="1273655" cy="542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085E1F-400D-0347-858E-842A90AAFB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8" y="5584200"/>
            <a:ext cx="914400" cy="365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512900-FB0B-5F42-AAA0-06B9BA9090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73" y="5415682"/>
            <a:ext cx="914401" cy="54864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2C2DB91-911D-DF4C-A937-B4D2C182B967}"/>
              </a:ext>
            </a:extLst>
          </p:cNvPr>
          <p:cNvGrpSpPr/>
          <p:nvPr/>
        </p:nvGrpSpPr>
        <p:grpSpPr>
          <a:xfrm>
            <a:off x="7594107" y="5575853"/>
            <a:ext cx="986968" cy="358451"/>
            <a:chOff x="7774216" y="5347253"/>
            <a:chExt cx="986968" cy="3584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002AB9B-CC24-8D41-A6F8-F02D359EC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4216" y="5347253"/>
              <a:ext cx="986968" cy="35845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A061239-4BA0-AA46-BD7F-A5385EC111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9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39" t="24749" r="1747"/>
            <a:stretch/>
          </p:blipFill>
          <p:spPr>
            <a:xfrm>
              <a:off x="8242644" y="5433773"/>
              <a:ext cx="504482" cy="269738"/>
            </a:xfrm>
            <a:prstGeom prst="snip1Rect">
              <a:avLst>
                <a:gd name="adj" fmla="val 50000"/>
              </a:avLst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DE955C-7066-2749-923A-319F0E22B181}"/>
              </a:ext>
            </a:extLst>
          </p:cNvPr>
          <p:cNvSpPr txBox="1"/>
          <p:nvPr/>
        </p:nvSpPr>
        <p:spPr>
          <a:xfrm>
            <a:off x="5347283" y="5391289"/>
            <a:ext cx="776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00" normalizeH="0" baseline="0" noProof="0" dirty="0" err="1">
                <a:ln>
                  <a:noFill/>
                </a:ln>
                <a:gradFill>
                  <a:gsLst>
                    <a:gs pos="0">
                      <a:srgbClr val="D79E4D"/>
                    </a:gs>
                    <a:gs pos="54000">
                      <a:srgbClr val="C89E60">
                        <a:lumMod val="75000"/>
                      </a:srgbClr>
                    </a:gs>
                    <a:gs pos="100000">
                      <a:srgbClr val="C7AC65"/>
                    </a:gs>
                  </a:gsLst>
                  <a:lin ang="3600000" scaled="0"/>
                </a:gradFill>
                <a:effectLst/>
                <a:uLnTx/>
                <a:uFillTx/>
                <a:latin typeface="Emperatriz Bold" pitchFamily="2" charset="77"/>
                <a:ea typeface="+mn-ea"/>
                <a:cs typeface="+mn-cs"/>
              </a:rPr>
              <a:t>efx</a:t>
            </a:r>
            <a:endParaRPr kumimoji="0" lang="en-US" sz="36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0">
                    <a:srgbClr val="D79E4D"/>
                  </a:gs>
                  <a:gs pos="54000">
                    <a:srgbClr val="C89E60">
                      <a:lumMod val="75000"/>
                    </a:srgbClr>
                  </a:gs>
                  <a:gs pos="100000">
                    <a:srgbClr val="C7AC65"/>
                  </a:gs>
                </a:gsLst>
                <a:lin ang="3600000" scaled="0"/>
              </a:gradFill>
              <a:effectLst/>
              <a:uLnTx/>
              <a:uFillTx/>
              <a:latin typeface="Emperatriz Bold" pitchFamily="2" charset="77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28BB55-C52A-AC44-A9A8-7C8ED0BE0A05}"/>
              </a:ext>
            </a:extLst>
          </p:cNvPr>
          <p:cNvSpPr txBox="1"/>
          <p:nvPr/>
        </p:nvSpPr>
        <p:spPr>
          <a:xfrm>
            <a:off x="7539743" y="998182"/>
            <a:ext cx="1120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00" normalizeH="0" baseline="0" noProof="0" dirty="0">
                <a:ln>
                  <a:noFill/>
                </a:ln>
                <a:gradFill>
                  <a:gsLst>
                    <a:gs pos="0">
                      <a:srgbClr val="D79E4D"/>
                    </a:gs>
                    <a:gs pos="54000">
                      <a:srgbClr val="C89E60">
                        <a:lumMod val="75000"/>
                      </a:srgbClr>
                    </a:gs>
                    <a:gs pos="100000">
                      <a:srgbClr val="C7AC65"/>
                    </a:gs>
                  </a:gsLst>
                  <a:lin ang="3600000" scaled="0"/>
                </a:gradFill>
                <a:effectLst/>
                <a:uLnTx/>
                <a:uFillTx/>
                <a:latin typeface="Emperatriz Bold" pitchFamily="2" charset="77"/>
                <a:ea typeface="+mn-ea"/>
                <a:cs typeface="+mn-cs"/>
              </a:rPr>
              <a:t>echo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43DB40-D7B0-9F46-B2F7-1846A3F060D7}"/>
              </a:ext>
            </a:extLst>
          </p:cNvPr>
          <p:cNvSpPr txBox="1"/>
          <p:nvPr/>
        </p:nvSpPr>
        <p:spPr>
          <a:xfrm>
            <a:off x="5338066" y="1075459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00" normalizeH="0" baseline="0" noProof="0" dirty="0">
                <a:ln>
                  <a:noFill/>
                </a:ln>
                <a:gradFill>
                  <a:gsLst>
                    <a:gs pos="0">
                      <a:srgbClr val="D79E4D"/>
                    </a:gs>
                    <a:gs pos="54000">
                      <a:srgbClr val="C89E60">
                        <a:lumMod val="75000"/>
                      </a:srgbClr>
                    </a:gs>
                    <a:gs pos="100000">
                      <a:srgbClr val="C7AC65"/>
                    </a:gs>
                  </a:gsLst>
                  <a:lin ang="3600000" scaled="0"/>
                </a:gradFill>
                <a:effectLst/>
                <a:uLnTx/>
                <a:uFillTx/>
                <a:latin typeface="Emperatriz Bold" pitchFamily="2" charset="77"/>
                <a:ea typeface="+mn-ea"/>
                <a:cs typeface="+mn-cs"/>
              </a:rPr>
              <a:t>eye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83E528-D32F-F744-8442-7E7570241105}"/>
              </a:ext>
            </a:extLst>
          </p:cNvPr>
          <p:cNvSpPr txBox="1"/>
          <p:nvPr/>
        </p:nvSpPr>
        <p:spPr>
          <a:xfrm>
            <a:off x="3119840" y="1075459"/>
            <a:ext cx="819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00" normalizeH="0" baseline="0" noProof="0" dirty="0">
                <a:ln>
                  <a:noFill/>
                </a:ln>
                <a:gradFill>
                  <a:gsLst>
                    <a:gs pos="0">
                      <a:srgbClr val="D79E4D"/>
                    </a:gs>
                    <a:gs pos="54000">
                      <a:srgbClr val="C89E60">
                        <a:lumMod val="75000"/>
                      </a:srgbClr>
                    </a:gs>
                    <a:gs pos="100000">
                      <a:srgbClr val="C7AC65"/>
                    </a:gs>
                  </a:gsLst>
                  <a:lin ang="3600000" scaled="0"/>
                </a:gradFill>
                <a:effectLst/>
                <a:uLnTx/>
                <a:uFillTx/>
                <a:latin typeface="Emperatriz Bold" pitchFamily="2" charset="77"/>
                <a:ea typeface="+mn-ea"/>
                <a:cs typeface="+mn-cs"/>
              </a:rPr>
              <a:t>3ex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274806-94CA-E54A-BF9D-9C75F76D9CF3}"/>
              </a:ext>
            </a:extLst>
          </p:cNvPr>
          <p:cNvCxnSpPr/>
          <p:nvPr/>
        </p:nvCxnSpPr>
        <p:spPr>
          <a:xfrm>
            <a:off x="1100832" y="4294573"/>
            <a:ext cx="0" cy="76348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ACFD1C-178D-F14C-B0D2-91703DBF7FC3}"/>
              </a:ext>
            </a:extLst>
          </p:cNvPr>
          <p:cNvCxnSpPr>
            <a:cxnSpLocks/>
          </p:cNvCxnSpPr>
          <p:nvPr/>
        </p:nvCxnSpPr>
        <p:spPr>
          <a:xfrm flipV="1">
            <a:off x="1617605" y="2951196"/>
            <a:ext cx="125767" cy="11689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C63F559-39F6-C349-8AD9-6866B249D686}"/>
              </a:ext>
            </a:extLst>
          </p:cNvPr>
          <p:cNvCxnSpPr>
            <a:cxnSpLocks/>
          </p:cNvCxnSpPr>
          <p:nvPr/>
        </p:nvCxnSpPr>
        <p:spPr>
          <a:xfrm>
            <a:off x="1702916" y="1832685"/>
            <a:ext cx="125767" cy="11689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B2A69A4-CF7A-D64A-9338-8F331DA0F39F}"/>
              </a:ext>
            </a:extLst>
          </p:cNvPr>
          <p:cNvCxnSpPr>
            <a:cxnSpLocks/>
          </p:cNvCxnSpPr>
          <p:nvPr/>
        </p:nvCxnSpPr>
        <p:spPr>
          <a:xfrm flipV="1">
            <a:off x="1681697" y="5202723"/>
            <a:ext cx="125767" cy="11689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4A3ED5C-23D7-DD4F-B888-E6AB1751026E}"/>
              </a:ext>
            </a:extLst>
          </p:cNvPr>
          <p:cNvCxnSpPr/>
          <p:nvPr/>
        </p:nvCxnSpPr>
        <p:spPr>
          <a:xfrm>
            <a:off x="1098927" y="2115253"/>
            <a:ext cx="0" cy="76348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177C3B-C105-C947-8ECD-618114AAFB22}"/>
              </a:ext>
            </a:extLst>
          </p:cNvPr>
          <p:cNvGrpSpPr/>
          <p:nvPr/>
        </p:nvGrpSpPr>
        <p:grpSpPr>
          <a:xfrm>
            <a:off x="1813513" y="1444623"/>
            <a:ext cx="2314575" cy="1629602"/>
            <a:chOff x="1817370" y="1226358"/>
            <a:chExt cx="2314575" cy="1629602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A05C7AB-6671-B34A-ACB1-E64666639F40}"/>
                </a:ext>
              </a:extLst>
            </p:cNvPr>
            <p:cNvCxnSpPr>
              <a:cxnSpLocks/>
            </p:cNvCxnSpPr>
            <p:nvPr/>
          </p:nvCxnSpPr>
          <p:spPr>
            <a:xfrm>
              <a:off x="2381510" y="1229076"/>
              <a:ext cx="1750435" cy="1626884"/>
            </a:xfrm>
            <a:prstGeom prst="line">
              <a:avLst/>
            </a:prstGeom>
            <a:ln w="508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9B9EC7C-8C43-194D-8027-F1B15C7B9F14}"/>
                </a:ext>
              </a:extLst>
            </p:cNvPr>
            <p:cNvCxnSpPr>
              <a:cxnSpLocks/>
            </p:cNvCxnSpPr>
            <p:nvPr/>
          </p:nvCxnSpPr>
          <p:spPr>
            <a:xfrm>
              <a:off x="1817370" y="1226358"/>
              <a:ext cx="552932" cy="0"/>
            </a:xfrm>
            <a:prstGeom prst="line">
              <a:avLst/>
            </a:prstGeom>
            <a:ln w="508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F9277FB-A78D-844F-9557-1614968F6C7E}"/>
              </a:ext>
            </a:extLst>
          </p:cNvPr>
          <p:cNvCxnSpPr>
            <a:cxnSpLocks/>
          </p:cNvCxnSpPr>
          <p:nvPr/>
        </p:nvCxnSpPr>
        <p:spPr>
          <a:xfrm flipH="1">
            <a:off x="1812562" y="1312083"/>
            <a:ext cx="1010648" cy="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37B6EBE-4097-F448-B913-9D2A17F8B2E0}"/>
              </a:ext>
            </a:extLst>
          </p:cNvPr>
          <p:cNvGrpSpPr/>
          <p:nvPr/>
        </p:nvGrpSpPr>
        <p:grpSpPr>
          <a:xfrm>
            <a:off x="5226589" y="2132014"/>
            <a:ext cx="469844" cy="951097"/>
            <a:chOff x="5283951" y="1903414"/>
            <a:chExt cx="469844" cy="95109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AD3CCFE-B1FB-464C-A6A5-BD3AF5F0A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3951" y="2419769"/>
              <a:ext cx="467759" cy="434742"/>
            </a:xfrm>
            <a:prstGeom prst="line">
              <a:avLst/>
            </a:prstGeom>
            <a:ln w="508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656A43E-9333-6F4A-A608-96AC1302DDC6}"/>
                </a:ext>
              </a:extLst>
            </p:cNvPr>
            <p:cNvCxnSpPr>
              <a:cxnSpLocks/>
            </p:cNvCxnSpPr>
            <p:nvPr/>
          </p:nvCxnSpPr>
          <p:spPr>
            <a:xfrm>
              <a:off x="5753795" y="1903414"/>
              <a:ext cx="0" cy="515866"/>
            </a:xfrm>
            <a:prstGeom prst="line">
              <a:avLst/>
            </a:prstGeom>
            <a:ln w="508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7704FF2-3CAA-7540-B0C9-0BA50904C856}"/>
              </a:ext>
            </a:extLst>
          </p:cNvPr>
          <p:cNvGrpSpPr/>
          <p:nvPr/>
        </p:nvGrpSpPr>
        <p:grpSpPr>
          <a:xfrm flipH="1">
            <a:off x="5286631" y="1451961"/>
            <a:ext cx="2041540" cy="1694453"/>
            <a:chOff x="2090403" y="1161507"/>
            <a:chExt cx="2041540" cy="1694453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4E0DA00-4C64-F741-8F72-4FB6DDCB603E}"/>
                </a:ext>
              </a:extLst>
            </p:cNvPr>
            <p:cNvCxnSpPr>
              <a:cxnSpLocks/>
            </p:cNvCxnSpPr>
            <p:nvPr/>
          </p:nvCxnSpPr>
          <p:spPr>
            <a:xfrm>
              <a:off x="2310897" y="1163831"/>
              <a:ext cx="1821046" cy="1692129"/>
            </a:xfrm>
            <a:prstGeom prst="line">
              <a:avLst/>
            </a:prstGeom>
            <a:ln w="508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587520F-8751-034C-AC68-E554B78B415B}"/>
                </a:ext>
              </a:extLst>
            </p:cNvPr>
            <p:cNvCxnSpPr>
              <a:cxnSpLocks/>
            </p:cNvCxnSpPr>
            <p:nvPr/>
          </p:nvCxnSpPr>
          <p:spPr>
            <a:xfrm>
              <a:off x="2090403" y="1161507"/>
              <a:ext cx="220493" cy="0"/>
            </a:xfrm>
            <a:prstGeom prst="line">
              <a:avLst/>
            </a:prstGeom>
            <a:ln w="508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E94E0AE-4344-DB48-B11F-79A55198CD60}"/>
              </a:ext>
            </a:extLst>
          </p:cNvPr>
          <p:cNvCxnSpPr>
            <a:cxnSpLocks/>
          </p:cNvCxnSpPr>
          <p:nvPr/>
        </p:nvCxnSpPr>
        <p:spPr>
          <a:xfrm>
            <a:off x="5374219" y="3609513"/>
            <a:ext cx="680217" cy="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DEBB92-27A5-D94B-99DF-1F1B9E78A156}"/>
              </a:ext>
            </a:extLst>
          </p:cNvPr>
          <p:cNvGrpSpPr/>
          <p:nvPr/>
        </p:nvGrpSpPr>
        <p:grpSpPr>
          <a:xfrm flipH="1" flipV="1">
            <a:off x="5286632" y="4015052"/>
            <a:ext cx="2041540" cy="1694453"/>
            <a:chOff x="2090403" y="1161507"/>
            <a:chExt cx="2041540" cy="1694453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454E917-02BB-CE45-9E9D-F09A88B6F5F0}"/>
                </a:ext>
              </a:extLst>
            </p:cNvPr>
            <p:cNvCxnSpPr>
              <a:cxnSpLocks/>
            </p:cNvCxnSpPr>
            <p:nvPr/>
          </p:nvCxnSpPr>
          <p:spPr>
            <a:xfrm>
              <a:off x="2310897" y="1163831"/>
              <a:ext cx="1821046" cy="1692129"/>
            </a:xfrm>
            <a:prstGeom prst="line">
              <a:avLst/>
            </a:prstGeom>
            <a:ln w="508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F2A795F-9120-6943-AEC2-ECF13FB2084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403" y="1161507"/>
              <a:ext cx="220493" cy="0"/>
            </a:xfrm>
            <a:prstGeom prst="line">
              <a:avLst/>
            </a:prstGeom>
            <a:ln w="508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64C0145-557A-D049-BC71-AE399442E9AD}"/>
              </a:ext>
            </a:extLst>
          </p:cNvPr>
          <p:cNvGrpSpPr/>
          <p:nvPr/>
        </p:nvGrpSpPr>
        <p:grpSpPr>
          <a:xfrm flipV="1">
            <a:off x="5195433" y="4092611"/>
            <a:ext cx="559651" cy="948774"/>
            <a:chOff x="5195433" y="1896666"/>
            <a:chExt cx="559651" cy="94877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6C81F5-CB36-F940-9F9E-57C908B1A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433" y="2325291"/>
              <a:ext cx="559651" cy="520149"/>
            </a:xfrm>
            <a:prstGeom prst="line">
              <a:avLst/>
            </a:prstGeom>
            <a:ln w="508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99CF5F9-34F8-474F-9F51-A95767FDBA7F}"/>
                </a:ext>
              </a:extLst>
            </p:cNvPr>
            <p:cNvCxnSpPr>
              <a:cxnSpLocks/>
            </p:cNvCxnSpPr>
            <p:nvPr/>
          </p:nvCxnSpPr>
          <p:spPr>
            <a:xfrm>
              <a:off x="5753795" y="1896666"/>
              <a:ext cx="0" cy="427712"/>
            </a:xfrm>
            <a:prstGeom prst="line">
              <a:avLst/>
            </a:prstGeom>
            <a:ln w="508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8F6DC2B-820F-1342-A1AB-D094AE03B2C4}"/>
              </a:ext>
            </a:extLst>
          </p:cNvPr>
          <p:cNvCxnSpPr/>
          <p:nvPr/>
        </p:nvCxnSpPr>
        <p:spPr>
          <a:xfrm>
            <a:off x="2318127" y="3209762"/>
            <a:ext cx="0" cy="76348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D4535F-53FB-F648-9342-FF1937C48597}"/>
              </a:ext>
            </a:extLst>
          </p:cNvPr>
          <p:cNvCxnSpPr>
            <a:cxnSpLocks/>
          </p:cNvCxnSpPr>
          <p:nvPr/>
        </p:nvCxnSpPr>
        <p:spPr>
          <a:xfrm flipH="1">
            <a:off x="1812562" y="5800955"/>
            <a:ext cx="1010648" cy="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0D419A4-1B61-3B42-9F5E-E9C592B5F1E8}"/>
              </a:ext>
            </a:extLst>
          </p:cNvPr>
          <p:cNvCxnSpPr>
            <a:cxnSpLocks/>
          </p:cNvCxnSpPr>
          <p:nvPr/>
        </p:nvCxnSpPr>
        <p:spPr>
          <a:xfrm flipH="1">
            <a:off x="4256953" y="5800955"/>
            <a:ext cx="730682" cy="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E1EEB05-1F5D-8445-BF14-5D17D72B1DCD}"/>
              </a:ext>
            </a:extLst>
          </p:cNvPr>
          <p:cNvCxnSpPr>
            <a:cxnSpLocks/>
          </p:cNvCxnSpPr>
          <p:nvPr/>
        </p:nvCxnSpPr>
        <p:spPr>
          <a:xfrm flipH="1">
            <a:off x="6468666" y="5800955"/>
            <a:ext cx="860387" cy="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60DB0F7-855F-B34E-9167-D63C846097A0}"/>
              </a:ext>
            </a:extLst>
          </p:cNvPr>
          <p:cNvGrpSpPr/>
          <p:nvPr/>
        </p:nvGrpSpPr>
        <p:grpSpPr>
          <a:xfrm>
            <a:off x="3038622" y="4635644"/>
            <a:ext cx="2145378" cy="629356"/>
            <a:chOff x="926758" y="1226358"/>
            <a:chExt cx="2145378" cy="629356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F83AC0C-6DC8-C247-B614-F67B39BDD57E}"/>
                </a:ext>
              </a:extLst>
            </p:cNvPr>
            <p:cNvCxnSpPr>
              <a:cxnSpLocks/>
            </p:cNvCxnSpPr>
            <p:nvPr/>
          </p:nvCxnSpPr>
          <p:spPr>
            <a:xfrm>
              <a:off x="2381510" y="1229076"/>
              <a:ext cx="690626" cy="626638"/>
            </a:xfrm>
            <a:prstGeom prst="line">
              <a:avLst/>
            </a:prstGeom>
            <a:ln w="508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36E9259-397C-0D40-B5C7-F55CBB203545}"/>
                </a:ext>
              </a:extLst>
            </p:cNvPr>
            <p:cNvCxnSpPr>
              <a:cxnSpLocks/>
            </p:cNvCxnSpPr>
            <p:nvPr/>
          </p:nvCxnSpPr>
          <p:spPr>
            <a:xfrm>
              <a:off x="926758" y="1226358"/>
              <a:ext cx="1443544" cy="0"/>
            </a:xfrm>
            <a:prstGeom prst="line">
              <a:avLst/>
            </a:prstGeom>
            <a:ln w="508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71823C8-FD9B-6F40-8779-6D8441BD3FFF}"/>
              </a:ext>
            </a:extLst>
          </p:cNvPr>
          <p:cNvGrpSpPr/>
          <p:nvPr/>
        </p:nvGrpSpPr>
        <p:grpSpPr>
          <a:xfrm flipV="1">
            <a:off x="3042070" y="4053823"/>
            <a:ext cx="1078567" cy="471211"/>
            <a:chOff x="1989661" y="1380594"/>
            <a:chExt cx="1078567" cy="471211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63370FC-EE34-5F45-AAE7-BF0285DB204E}"/>
                </a:ext>
              </a:extLst>
            </p:cNvPr>
            <p:cNvCxnSpPr>
              <a:cxnSpLocks/>
            </p:cNvCxnSpPr>
            <p:nvPr/>
          </p:nvCxnSpPr>
          <p:spPr>
            <a:xfrm>
              <a:off x="2562206" y="1392668"/>
              <a:ext cx="506022" cy="459137"/>
            </a:xfrm>
            <a:prstGeom prst="line">
              <a:avLst/>
            </a:prstGeom>
            <a:ln w="508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FE6858E-2FB2-C04C-BA54-D6C0B5CA5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9661" y="1380594"/>
              <a:ext cx="564730" cy="0"/>
            </a:xfrm>
            <a:prstGeom prst="line">
              <a:avLst/>
            </a:prstGeom>
            <a:ln w="508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l 94">
            <a:extLst>
              <a:ext uri="{FF2B5EF4-FFF2-40B4-BE49-F238E27FC236}">
                <a16:creationId xmlns:a16="http://schemas.microsoft.com/office/drawing/2014/main" id="{76C712D0-5BB4-5943-B1EA-3878CE0E0BC2}"/>
              </a:ext>
            </a:extLst>
          </p:cNvPr>
          <p:cNvSpPr/>
          <p:nvPr/>
        </p:nvSpPr>
        <p:spPr>
          <a:xfrm>
            <a:off x="2979796" y="3232523"/>
            <a:ext cx="720008" cy="720008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437B79ED-D721-6C4C-98FD-1C6991C97FF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3613"/>
          <a:stretch/>
        </p:blipFill>
        <p:spPr>
          <a:xfrm>
            <a:off x="3060450" y="3380832"/>
            <a:ext cx="536825" cy="402051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3606495-E0B5-EE44-8BDD-2B82684ECB74}"/>
              </a:ext>
            </a:extLst>
          </p:cNvPr>
          <p:cNvCxnSpPr>
            <a:cxnSpLocks/>
          </p:cNvCxnSpPr>
          <p:nvPr/>
        </p:nvCxnSpPr>
        <p:spPr>
          <a:xfrm>
            <a:off x="3757196" y="3607534"/>
            <a:ext cx="209162" cy="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>
            <a:extLst>
              <a:ext uri="{FF2B5EF4-FFF2-40B4-BE49-F238E27FC236}">
                <a16:creationId xmlns:a16="http://schemas.microsoft.com/office/drawing/2014/main" id="{92E0159E-5A44-0849-8DF1-85A1FFE30CC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" t="4035" r="1415" b="8678"/>
          <a:stretch/>
        </p:blipFill>
        <p:spPr>
          <a:xfrm>
            <a:off x="4133850" y="3422650"/>
            <a:ext cx="1069975" cy="365126"/>
          </a:xfrm>
          <a:prstGeom prst="rect">
            <a:avLst/>
          </a:prstGeom>
          <a:ln w="34925">
            <a:noFill/>
          </a:ln>
        </p:spPr>
      </p:pic>
      <p:sp>
        <p:nvSpPr>
          <p:cNvPr id="94" name="Oval 93">
            <a:extLst>
              <a:ext uri="{FF2B5EF4-FFF2-40B4-BE49-F238E27FC236}">
                <a16:creationId xmlns:a16="http://schemas.microsoft.com/office/drawing/2014/main" id="{578085E8-31F5-744A-AA7F-90121A913FF6}"/>
              </a:ext>
            </a:extLst>
          </p:cNvPr>
          <p:cNvSpPr/>
          <p:nvPr/>
        </p:nvSpPr>
        <p:spPr>
          <a:xfrm>
            <a:off x="8385754" y="244238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F7D1973-E668-1A45-A11E-9C75DEBB0863}"/>
              </a:ext>
            </a:extLst>
          </p:cNvPr>
          <p:cNvSpPr txBox="1"/>
          <p:nvPr/>
        </p:nvSpPr>
        <p:spPr>
          <a:xfrm>
            <a:off x="7627288" y="238127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Compare to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CCBE0A0-6428-8A45-A485-AD7E36A54AD5}"/>
              </a:ext>
            </a:extLst>
          </p:cNvPr>
          <p:cNvSpPr txBox="1"/>
          <p:nvPr/>
        </p:nvSpPr>
        <p:spPr>
          <a:xfrm>
            <a:off x="3190702" y="1546089"/>
            <a:ext cx="72968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Lottery Bonds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14C84EE-B1C5-D54B-93A9-AD3B7AEFDF4E}"/>
              </a:ext>
            </a:extLst>
          </p:cNvPr>
          <p:cNvSpPr txBox="1"/>
          <p:nvPr/>
        </p:nvSpPr>
        <p:spPr>
          <a:xfrm>
            <a:off x="634480" y="1509708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Hyper Deflationary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rgbClr val="282827"/>
                </a:solidFill>
                <a:latin typeface="Gotham HTF Book" pitchFamily="2" charset="77"/>
              </a:rPr>
              <a:t>Buyback Machine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Gotham HTF Book" pitchFamily="2" charset="77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EC156E2-5F56-2E49-A939-76ADF1A53B6D}"/>
              </a:ext>
            </a:extLst>
          </p:cNvPr>
          <p:cNvSpPr txBox="1"/>
          <p:nvPr/>
        </p:nvSpPr>
        <p:spPr>
          <a:xfrm>
            <a:off x="1905639" y="2622617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Cryptodollar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Gotham HTF Book" pitchFamily="2" charset="77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$1 worth of EPIC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3BB01A-CB5A-B748-88F2-AED043B96FB2}"/>
              </a:ext>
            </a:extLst>
          </p:cNvPr>
          <p:cNvSpPr txBox="1"/>
          <p:nvPr/>
        </p:nvSpPr>
        <p:spPr>
          <a:xfrm>
            <a:off x="603268" y="3741298"/>
            <a:ext cx="103425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Wrapped ERC20 EPIC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35D7C45-B3F1-4E43-A658-2FA4CBA447EA}"/>
              </a:ext>
            </a:extLst>
          </p:cNvPr>
          <p:cNvSpPr txBox="1"/>
          <p:nvPr/>
        </p:nvSpPr>
        <p:spPr>
          <a:xfrm>
            <a:off x="1871985" y="4853494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Epicenter</a:t>
            </a:r>
            <a:b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</a:b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Governance Token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CD5CD48-BBF9-3C4D-9FEA-A992DC0BD60E}"/>
              </a:ext>
            </a:extLst>
          </p:cNvPr>
          <p:cNvSpPr txBox="1"/>
          <p:nvPr/>
        </p:nvSpPr>
        <p:spPr>
          <a:xfrm>
            <a:off x="723137" y="5962447"/>
            <a:ext cx="72968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Store of Value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A172013-F5EF-3241-A96B-4ED1EB9F591C}"/>
              </a:ext>
            </a:extLst>
          </p:cNvPr>
          <p:cNvSpPr txBox="1"/>
          <p:nvPr/>
        </p:nvSpPr>
        <p:spPr>
          <a:xfrm>
            <a:off x="3079972" y="5962447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Meme Coin / Social</a:t>
            </a:r>
            <a:b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</a:b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Debit Score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25A7017-9A4C-6E49-A87C-99CDAFFAF814}"/>
              </a:ext>
            </a:extLst>
          </p:cNvPr>
          <p:cNvSpPr txBox="1"/>
          <p:nvPr/>
        </p:nvSpPr>
        <p:spPr>
          <a:xfrm>
            <a:off x="5347001" y="5962447"/>
            <a:ext cx="82105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sz="600" dirty="0">
                <a:solidFill>
                  <a:srgbClr val="282827"/>
                </a:solidFill>
                <a:latin typeface="Gotham HTF Book" pitchFamily="2" charset="77"/>
              </a:rPr>
              <a:t>P2P Fiat Trading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4F0052B-1BA0-BE46-AABB-BD100E65035B}"/>
              </a:ext>
            </a:extLst>
          </p:cNvPr>
          <p:cNvSpPr txBox="1"/>
          <p:nvPr/>
        </p:nvSpPr>
        <p:spPr>
          <a:xfrm>
            <a:off x="3060904" y="3639332"/>
            <a:ext cx="56778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Rebase to </a:t>
            </a:r>
            <a:r>
              <a:rPr lang="en-US" sz="400" dirty="0">
                <a:solidFill>
                  <a:srgbClr val="282827"/>
                </a:solidFill>
                <a:latin typeface="Gotham HTF Book" pitchFamily="2" charset="77"/>
              </a:rPr>
              <a:t>SDR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Gotham HTF Book" pitchFamily="2" charset="77"/>
              <a:ea typeface="+mn-ea"/>
              <a:cs typeface="+mn-cs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6EAD2E5-2E51-BE47-B908-4E8E4BC1CC28}"/>
              </a:ext>
            </a:extLst>
          </p:cNvPr>
          <p:cNvSpPr txBox="1"/>
          <p:nvPr/>
        </p:nvSpPr>
        <p:spPr>
          <a:xfrm>
            <a:off x="4308830" y="3727724"/>
            <a:ext cx="76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Smart Contract</a:t>
            </a:r>
            <a:b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</a:b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Platform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19ED998-A800-5744-8A6B-A4370F08DED9}"/>
              </a:ext>
            </a:extLst>
          </p:cNvPr>
          <p:cNvSpPr txBox="1"/>
          <p:nvPr/>
        </p:nvSpPr>
        <p:spPr>
          <a:xfrm>
            <a:off x="7572839" y="1507462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Decentralized Content</a:t>
            </a:r>
            <a:b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</a:b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Distribution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239EC3-5036-B24D-B19A-3E4825B5360C}"/>
              </a:ext>
            </a:extLst>
          </p:cNvPr>
          <p:cNvSpPr txBox="1"/>
          <p:nvPr/>
        </p:nvSpPr>
        <p:spPr>
          <a:xfrm>
            <a:off x="5221048" y="1543506"/>
            <a:ext cx="10246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Decentralized Oracles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524529-07D8-0840-A450-3A9B9D1AF91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0" t="2572" r="5875" b="6369"/>
          <a:stretch/>
        </p:blipFill>
        <p:spPr>
          <a:xfrm>
            <a:off x="6278486" y="3028386"/>
            <a:ext cx="1007838" cy="992568"/>
          </a:xfrm>
          <a:prstGeom prst="ellipse">
            <a:avLst/>
          </a:prstGeom>
          <a:ln>
            <a:noFill/>
          </a:ln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DD5F02A6-2741-DA47-8BC8-106CE1EB2554}"/>
              </a:ext>
            </a:extLst>
          </p:cNvPr>
          <p:cNvSpPr txBox="1"/>
          <p:nvPr/>
        </p:nvSpPr>
        <p:spPr>
          <a:xfrm>
            <a:off x="6284662" y="3764300"/>
            <a:ext cx="1019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Notary Network</a:t>
            </a:r>
            <a:b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</a:b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Secures Atomic Swap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64188E2-D81F-044C-91B5-908E2307CC7A}"/>
              </a:ext>
            </a:extLst>
          </p:cNvPr>
          <p:cNvSpPr/>
          <p:nvPr/>
        </p:nvSpPr>
        <p:spPr>
          <a:xfrm>
            <a:off x="1132070" y="1912722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3FA982EB-82E6-9F42-942B-B4151A534C53}"/>
              </a:ext>
            </a:extLst>
          </p:cNvPr>
          <p:cNvSpPr/>
          <p:nvPr/>
        </p:nvSpPr>
        <p:spPr>
          <a:xfrm>
            <a:off x="3559181" y="1912723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C4842B3-E32D-8646-8CAC-853110C58EFA}"/>
              </a:ext>
            </a:extLst>
          </p:cNvPr>
          <p:cNvSpPr/>
          <p:nvPr/>
        </p:nvSpPr>
        <p:spPr>
          <a:xfrm>
            <a:off x="5821722" y="1909349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9DC27F9-3573-C74E-9A3D-E0E902A7BADA}"/>
              </a:ext>
            </a:extLst>
          </p:cNvPr>
          <p:cNvSpPr/>
          <p:nvPr/>
        </p:nvSpPr>
        <p:spPr>
          <a:xfrm>
            <a:off x="6684823" y="4082303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FA9D83-F7B2-5E40-802E-1934E13B95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748" y="4129239"/>
            <a:ext cx="154899" cy="154899"/>
          </a:xfrm>
          <a:prstGeom prst="rect">
            <a:avLst/>
          </a:prstGeom>
        </p:spPr>
      </p:pic>
      <p:sp>
        <p:nvSpPr>
          <p:cNvPr id="131" name="Oval 130">
            <a:extLst>
              <a:ext uri="{FF2B5EF4-FFF2-40B4-BE49-F238E27FC236}">
                <a16:creationId xmlns:a16="http://schemas.microsoft.com/office/drawing/2014/main" id="{8221206D-71C6-5E47-B744-ADB02EC0497C}"/>
              </a:ext>
            </a:extLst>
          </p:cNvPr>
          <p:cNvSpPr/>
          <p:nvPr/>
        </p:nvSpPr>
        <p:spPr>
          <a:xfrm>
            <a:off x="8097730" y="6268293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914E27EB-75F5-0E44-A5EC-4F2E9025034B}"/>
              </a:ext>
            </a:extLst>
          </p:cNvPr>
          <p:cNvSpPr/>
          <p:nvPr/>
        </p:nvSpPr>
        <p:spPr>
          <a:xfrm>
            <a:off x="8377298" y="6140376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CC7DF04F-FC21-8F48-8792-DD9129224A96}"/>
              </a:ext>
            </a:extLst>
          </p:cNvPr>
          <p:cNvSpPr/>
          <p:nvPr/>
        </p:nvSpPr>
        <p:spPr>
          <a:xfrm>
            <a:off x="8547450" y="5877822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D4C783-759D-A049-9BFB-1E49D4EBEA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27" y="6179415"/>
            <a:ext cx="165392" cy="1653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15A8C9-85B4-554D-8327-5B79342DF3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276" y="6305096"/>
            <a:ext cx="165392" cy="1653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5766925-63AB-BC40-ABCF-BB7A6328778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542" y="5915617"/>
            <a:ext cx="165392" cy="165392"/>
          </a:xfrm>
          <a:prstGeom prst="rect">
            <a:avLst/>
          </a:prstGeom>
        </p:spPr>
      </p:pic>
      <p:sp>
        <p:nvSpPr>
          <p:cNvPr id="135" name="Oval 134">
            <a:extLst>
              <a:ext uri="{FF2B5EF4-FFF2-40B4-BE49-F238E27FC236}">
                <a16:creationId xmlns:a16="http://schemas.microsoft.com/office/drawing/2014/main" id="{75772251-CA0A-8A40-99CD-FADC9E44FF5D}"/>
              </a:ext>
            </a:extLst>
          </p:cNvPr>
          <p:cNvSpPr/>
          <p:nvPr/>
        </p:nvSpPr>
        <p:spPr>
          <a:xfrm>
            <a:off x="5771756" y="6268293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F7B46DC8-BD4D-B546-8D60-FBD4B548462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r="68817"/>
          <a:stretch/>
        </p:blipFill>
        <p:spPr>
          <a:xfrm>
            <a:off x="5824034" y="6314190"/>
            <a:ext cx="147047" cy="161458"/>
          </a:xfrm>
          <a:prstGeom prst="rect">
            <a:avLst/>
          </a:prstGeom>
        </p:spPr>
      </p:pic>
      <p:sp>
        <p:nvSpPr>
          <p:cNvPr id="137" name="Oval 136">
            <a:extLst>
              <a:ext uri="{FF2B5EF4-FFF2-40B4-BE49-F238E27FC236}">
                <a16:creationId xmlns:a16="http://schemas.microsoft.com/office/drawing/2014/main" id="{681D28DC-5C78-B44B-BC0A-94723F9ADA28}"/>
              </a:ext>
            </a:extLst>
          </p:cNvPr>
          <p:cNvSpPr/>
          <p:nvPr/>
        </p:nvSpPr>
        <p:spPr>
          <a:xfrm>
            <a:off x="6049074" y="6140376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8950848-51CC-3845-9035-68D535F07D1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1" r="17351"/>
          <a:stretch/>
        </p:blipFill>
        <p:spPr>
          <a:xfrm>
            <a:off x="6094602" y="6136749"/>
            <a:ext cx="163585" cy="255734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57634B56-E131-1047-9FBE-DAAF3D88B940}"/>
              </a:ext>
            </a:extLst>
          </p:cNvPr>
          <p:cNvSpPr txBox="1"/>
          <p:nvPr/>
        </p:nvSpPr>
        <p:spPr>
          <a:xfrm>
            <a:off x="5744257" y="6496062"/>
            <a:ext cx="31130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BISQ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F1B15A9-EEB4-DA46-8F46-136282013385}"/>
              </a:ext>
            </a:extLst>
          </p:cNvPr>
          <p:cNvSpPr txBox="1"/>
          <p:nvPr/>
        </p:nvSpPr>
        <p:spPr>
          <a:xfrm>
            <a:off x="5979098" y="6366030"/>
            <a:ext cx="3882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Local</a:t>
            </a:r>
            <a:b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</a:b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Bitcoins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67ACA2A-8DA4-6641-894E-44470E81BF65}"/>
              </a:ext>
            </a:extLst>
          </p:cNvPr>
          <p:cNvSpPr txBox="1"/>
          <p:nvPr/>
        </p:nvSpPr>
        <p:spPr>
          <a:xfrm>
            <a:off x="8079378" y="6510873"/>
            <a:ext cx="29367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LEO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FE2DB93-B9D7-2340-9BD7-E83A941103F5}"/>
              </a:ext>
            </a:extLst>
          </p:cNvPr>
          <p:cNvSpPr txBox="1"/>
          <p:nvPr/>
        </p:nvSpPr>
        <p:spPr>
          <a:xfrm>
            <a:off x="8533921" y="6104960"/>
            <a:ext cx="29848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SRM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153E68C-6C5F-2A49-B1A6-E29A1E334D0B}"/>
              </a:ext>
            </a:extLst>
          </p:cNvPr>
          <p:cNvSpPr txBox="1"/>
          <p:nvPr/>
        </p:nvSpPr>
        <p:spPr>
          <a:xfrm>
            <a:off x="8358528" y="6384925"/>
            <a:ext cx="29206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KCS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C9CAA89-7550-F343-8AE7-175BA9F7011E}"/>
              </a:ext>
            </a:extLst>
          </p:cNvPr>
          <p:cNvSpPr txBox="1"/>
          <p:nvPr/>
        </p:nvSpPr>
        <p:spPr>
          <a:xfrm>
            <a:off x="6653347" y="4340613"/>
            <a:ext cx="30649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KMD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480BEE9-E320-9141-9BC7-658EEE1DBC0E}"/>
              </a:ext>
            </a:extLst>
          </p:cNvPr>
          <p:cNvSpPr/>
          <p:nvPr/>
        </p:nvSpPr>
        <p:spPr>
          <a:xfrm>
            <a:off x="3537488" y="6271038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E236DEB-7176-3547-A2D9-A0788E211F9C}"/>
              </a:ext>
            </a:extLst>
          </p:cNvPr>
          <p:cNvSpPr/>
          <p:nvPr/>
        </p:nvSpPr>
        <p:spPr>
          <a:xfrm>
            <a:off x="3814806" y="6143121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5B59359-59B2-E742-A7B3-51D4AD0F0DE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910" y="6307862"/>
            <a:ext cx="174298" cy="1742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BDE70F6-F336-1843-9E0E-E6610E836E4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306" y="6183219"/>
            <a:ext cx="164727" cy="164727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E5470230-6E6D-8949-BEF6-E0DC186B4D56}"/>
              </a:ext>
            </a:extLst>
          </p:cNvPr>
          <p:cNvSpPr txBox="1"/>
          <p:nvPr/>
        </p:nvSpPr>
        <p:spPr>
          <a:xfrm>
            <a:off x="3494207" y="6498147"/>
            <a:ext cx="34176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DOGE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8F7B443-48DD-6F4F-8650-4229A8D18872}"/>
              </a:ext>
            </a:extLst>
          </p:cNvPr>
          <p:cNvSpPr txBox="1"/>
          <p:nvPr/>
        </p:nvSpPr>
        <p:spPr>
          <a:xfrm>
            <a:off x="3785154" y="6368115"/>
            <a:ext cx="30649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SHIB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8AD08E5-746A-1A4F-9974-8ECE19944C74}"/>
              </a:ext>
            </a:extLst>
          </p:cNvPr>
          <p:cNvSpPr/>
          <p:nvPr/>
        </p:nvSpPr>
        <p:spPr>
          <a:xfrm>
            <a:off x="2391440" y="5161566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5D9AAF28-571D-BA49-BEC8-0DA32BB73AE8}"/>
              </a:ext>
            </a:extLst>
          </p:cNvPr>
          <p:cNvSpPr/>
          <p:nvPr/>
        </p:nvSpPr>
        <p:spPr>
          <a:xfrm>
            <a:off x="2668758" y="5033649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6F73B311-45E3-904D-A8B0-1FF7268DAB0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8862" y="5198390"/>
            <a:ext cx="174298" cy="174298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337C77C-6A2C-2248-96C9-4619E15051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9064" y="5073747"/>
            <a:ext cx="164727" cy="164727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3FBBEEE9-380E-E34D-B794-F18F55300C0A}"/>
              </a:ext>
            </a:extLst>
          </p:cNvPr>
          <p:cNvSpPr txBox="1"/>
          <p:nvPr/>
        </p:nvSpPr>
        <p:spPr>
          <a:xfrm>
            <a:off x="2369799" y="5388675"/>
            <a:ext cx="29848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BNB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3156F53-3A4A-CE42-AF15-508BECED5800}"/>
              </a:ext>
            </a:extLst>
          </p:cNvPr>
          <p:cNvSpPr txBox="1"/>
          <p:nvPr/>
        </p:nvSpPr>
        <p:spPr>
          <a:xfrm>
            <a:off x="2640709" y="5258643"/>
            <a:ext cx="30328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MKR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DC72961E-406A-8D40-B839-724AA30611F0}"/>
              </a:ext>
            </a:extLst>
          </p:cNvPr>
          <p:cNvSpPr/>
          <p:nvPr/>
        </p:nvSpPr>
        <p:spPr>
          <a:xfrm>
            <a:off x="1398243" y="1749086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B49E7F5B-E556-834F-9EA3-319107CF4CAF}"/>
              </a:ext>
            </a:extLst>
          </p:cNvPr>
          <p:cNvSpPr/>
          <p:nvPr/>
        </p:nvSpPr>
        <p:spPr>
          <a:xfrm>
            <a:off x="1588567" y="1505387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D504467-1310-DC4B-BAC1-A6177A69B99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432" y="1788400"/>
            <a:ext cx="168883" cy="16888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85C9B46-D448-A541-9F97-634DEFCB6F7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40" y="1950609"/>
            <a:ext cx="175218" cy="175218"/>
          </a:xfrm>
          <a:prstGeom prst="ellipse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30947A1-CEC2-8141-8DB2-017B2F3DC6E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706" y="1550142"/>
            <a:ext cx="148047" cy="148047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3F6F62A4-DC14-D748-ACC6-5DA065105E37}"/>
              </a:ext>
            </a:extLst>
          </p:cNvPr>
          <p:cNvSpPr txBox="1"/>
          <p:nvPr/>
        </p:nvSpPr>
        <p:spPr>
          <a:xfrm>
            <a:off x="1098632" y="2149974"/>
            <a:ext cx="31130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OHM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9445FF2-1B73-214F-8759-29127E05E000}"/>
              </a:ext>
            </a:extLst>
          </p:cNvPr>
          <p:cNvSpPr txBox="1"/>
          <p:nvPr/>
        </p:nvSpPr>
        <p:spPr>
          <a:xfrm>
            <a:off x="1562586" y="1738732"/>
            <a:ext cx="33054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LQTY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A739856-5B88-D04C-85F4-8CF8CCF0A8B3}"/>
              </a:ext>
            </a:extLst>
          </p:cNvPr>
          <p:cNvSpPr txBox="1"/>
          <p:nvPr/>
        </p:nvSpPr>
        <p:spPr>
          <a:xfrm>
            <a:off x="1389003" y="2000068"/>
            <a:ext cx="28725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FXS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19DB74F2-D03E-B54E-AA16-C473D1BC8EE7}"/>
              </a:ext>
            </a:extLst>
          </p:cNvPr>
          <p:cNvSpPr/>
          <p:nvPr/>
        </p:nvSpPr>
        <p:spPr>
          <a:xfrm>
            <a:off x="3070832" y="2395562"/>
            <a:ext cx="189638" cy="189638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00" dirty="0">
                <a:solidFill>
                  <a:schemeClr val="tx2"/>
                </a:solidFill>
                <a:latin typeface="Calibri" panose="020F0502020204030204"/>
              </a:rPr>
              <a:t>ECNY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79827331-5147-6C41-A22E-B8E8199EEBC0}"/>
              </a:ext>
            </a:extLst>
          </p:cNvPr>
          <p:cNvSpPr/>
          <p:nvPr/>
        </p:nvSpPr>
        <p:spPr>
          <a:xfrm>
            <a:off x="3033011" y="2634730"/>
            <a:ext cx="189638" cy="189638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00" dirty="0">
                <a:solidFill>
                  <a:schemeClr val="tx2"/>
                </a:solidFill>
                <a:latin typeface="Calibri" panose="020F0502020204030204"/>
              </a:rPr>
              <a:t>EEUR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D3F5BEC-F0AC-B945-8B5A-42474DF0A580}"/>
              </a:ext>
            </a:extLst>
          </p:cNvPr>
          <p:cNvSpPr/>
          <p:nvPr/>
        </p:nvSpPr>
        <p:spPr>
          <a:xfrm>
            <a:off x="2926219" y="2864350"/>
            <a:ext cx="189638" cy="189638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00" dirty="0">
                <a:solidFill>
                  <a:schemeClr val="tx2"/>
                </a:solidFill>
                <a:latin typeface="Calibri" panose="020F0502020204030204"/>
              </a:rPr>
              <a:t>EJPY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74486756-A93D-BD47-8FAA-ADA44DDCE1D9}"/>
              </a:ext>
            </a:extLst>
          </p:cNvPr>
          <p:cNvSpPr/>
          <p:nvPr/>
        </p:nvSpPr>
        <p:spPr>
          <a:xfrm>
            <a:off x="2749346" y="3048546"/>
            <a:ext cx="189638" cy="189638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00" dirty="0">
                <a:solidFill>
                  <a:schemeClr val="tx2"/>
                </a:solidFill>
                <a:latin typeface="Calibri" panose="020F0502020204030204"/>
              </a:rPr>
              <a:t>EGBP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96DA4E4-64D0-F441-9A6A-6669B63BFACF}"/>
              </a:ext>
            </a:extLst>
          </p:cNvPr>
          <p:cNvCxnSpPr>
            <a:cxnSpLocks/>
          </p:cNvCxnSpPr>
          <p:nvPr/>
        </p:nvCxnSpPr>
        <p:spPr>
          <a:xfrm>
            <a:off x="2757824" y="3016915"/>
            <a:ext cx="0" cy="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038A851-B7BF-6346-B588-BAC87A727225}"/>
              </a:ext>
            </a:extLst>
          </p:cNvPr>
          <p:cNvCxnSpPr>
            <a:cxnSpLocks/>
          </p:cNvCxnSpPr>
          <p:nvPr/>
        </p:nvCxnSpPr>
        <p:spPr>
          <a:xfrm>
            <a:off x="2898775" y="2863850"/>
            <a:ext cx="0" cy="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08A69353-2F7C-7240-BB1E-F7C9361E6001}"/>
              </a:ext>
            </a:extLst>
          </p:cNvPr>
          <p:cNvCxnSpPr>
            <a:cxnSpLocks/>
          </p:cNvCxnSpPr>
          <p:nvPr/>
        </p:nvCxnSpPr>
        <p:spPr>
          <a:xfrm>
            <a:off x="2984500" y="2686050"/>
            <a:ext cx="0" cy="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A24E8992-B9CC-CB43-B4EE-06F4E7D52237}"/>
              </a:ext>
            </a:extLst>
          </p:cNvPr>
          <p:cNvCxnSpPr>
            <a:cxnSpLocks/>
          </p:cNvCxnSpPr>
          <p:nvPr/>
        </p:nvCxnSpPr>
        <p:spPr>
          <a:xfrm>
            <a:off x="3009900" y="2492375"/>
            <a:ext cx="0" cy="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A8DB9F8A-85D1-784E-B505-CD6457921B41}"/>
              </a:ext>
            </a:extLst>
          </p:cNvPr>
          <p:cNvSpPr txBox="1"/>
          <p:nvPr/>
        </p:nvSpPr>
        <p:spPr>
          <a:xfrm>
            <a:off x="1994635" y="2995754"/>
            <a:ext cx="273050" cy="1174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kumimoji="0" lang="en-US" sz="90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ontserrat Light" pitchFamily="2" charset="77"/>
              </a:rPr>
              <a:t>∞</a:t>
            </a:r>
            <a:endParaRPr lang="en-US" sz="900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864F2FB0-2F28-5D4E-869E-5F3F56152BC9}"/>
              </a:ext>
            </a:extLst>
          </p:cNvPr>
          <p:cNvSpPr/>
          <p:nvPr/>
        </p:nvSpPr>
        <p:spPr>
          <a:xfrm>
            <a:off x="1141595" y="4087597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6E5E20D-9B37-2644-B86A-DE749E904D4C}"/>
              </a:ext>
            </a:extLst>
          </p:cNvPr>
          <p:cNvSpPr/>
          <p:nvPr/>
        </p:nvSpPr>
        <p:spPr>
          <a:xfrm>
            <a:off x="1407768" y="3923961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6AD3E59-B6BC-954C-BB90-690381535A55}"/>
              </a:ext>
            </a:extLst>
          </p:cNvPr>
          <p:cNvSpPr txBox="1"/>
          <p:nvPr/>
        </p:nvSpPr>
        <p:spPr>
          <a:xfrm>
            <a:off x="1088922" y="4320856"/>
            <a:ext cx="34977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WBTC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17396CC-7A06-E041-93B0-27C8AB77A85B}"/>
              </a:ext>
            </a:extLst>
          </p:cNvPr>
          <p:cNvSpPr txBox="1"/>
          <p:nvPr/>
        </p:nvSpPr>
        <p:spPr>
          <a:xfrm>
            <a:off x="1353645" y="4166957"/>
            <a:ext cx="37702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renBTC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Gotham HTF Book" pitchFamily="2" charset="77"/>
              <a:ea typeface="+mn-ea"/>
              <a:cs typeface="+mn-cs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C21275D-BF8B-BD4A-939C-1EEA94D6244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92" y="4128667"/>
            <a:ext cx="159769" cy="159769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47EC5078-67D8-3247-803D-E48452EDB1B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098" y="3962950"/>
            <a:ext cx="159769" cy="159769"/>
          </a:xfrm>
          <a:prstGeom prst="rect">
            <a:avLst/>
          </a:prstGeom>
        </p:spPr>
      </p:pic>
      <p:sp>
        <p:nvSpPr>
          <p:cNvPr id="182" name="Oval 181">
            <a:extLst>
              <a:ext uri="{FF2B5EF4-FFF2-40B4-BE49-F238E27FC236}">
                <a16:creationId xmlns:a16="http://schemas.microsoft.com/office/drawing/2014/main" id="{9E8900FA-C52C-D141-828D-11C1C809E2CB}"/>
              </a:ext>
            </a:extLst>
          </p:cNvPr>
          <p:cNvSpPr/>
          <p:nvPr/>
        </p:nvSpPr>
        <p:spPr>
          <a:xfrm>
            <a:off x="1116763" y="6261779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406CE640-E073-2B47-9D6A-7E2D5C618522}"/>
              </a:ext>
            </a:extLst>
          </p:cNvPr>
          <p:cNvSpPr/>
          <p:nvPr/>
        </p:nvSpPr>
        <p:spPr>
          <a:xfrm>
            <a:off x="1382936" y="6098143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73640B-211C-0E45-AE15-435A4A7FBA5A}"/>
              </a:ext>
            </a:extLst>
          </p:cNvPr>
          <p:cNvSpPr/>
          <p:nvPr/>
        </p:nvSpPr>
        <p:spPr>
          <a:xfrm>
            <a:off x="1573260" y="5854444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D7EF363-B79F-0744-A4F4-4FC1FCCA1F5B}"/>
              </a:ext>
            </a:extLst>
          </p:cNvPr>
          <p:cNvSpPr txBox="1"/>
          <p:nvPr/>
        </p:nvSpPr>
        <p:spPr>
          <a:xfrm>
            <a:off x="1092142" y="6499031"/>
            <a:ext cx="29367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BTC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D226FDA-A406-DB49-83AA-33603D95525D}"/>
              </a:ext>
            </a:extLst>
          </p:cNvPr>
          <p:cNvSpPr txBox="1"/>
          <p:nvPr/>
        </p:nvSpPr>
        <p:spPr>
          <a:xfrm>
            <a:off x="1560906" y="6087789"/>
            <a:ext cx="30328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XMR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D1088BFF-7BA3-194C-92BE-F4B76F5A9C21}"/>
              </a:ext>
            </a:extLst>
          </p:cNvPr>
          <p:cNvSpPr txBox="1"/>
          <p:nvPr/>
        </p:nvSpPr>
        <p:spPr>
          <a:xfrm>
            <a:off x="1372894" y="6349125"/>
            <a:ext cx="288862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LTC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38F4A2B7-4E60-2947-874F-DF22AAD03F7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2" y="6297545"/>
            <a:ext cx="174759" cy="174759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F25293A0-DA22-B44A-8EDD-E851A8D0D08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99" y="6133331"/>
            <a:ext cx="174759" cy="174759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DCB5DAC8-E2A9-414E-8792-2459286864C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34" y="5891445"/>
            <a:ext cx="174759" cy="174759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B74BF420-FCD4-394C-AE52-D6B3EC88C35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332" y="1976420"/>
            <a:ext cx="129629" cy="113814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8BF99ACD-2F65-6248-BB98-FA3B5C605C88}"/>
              </a:ext>
            </a:extLst>
          </p:cNvPr>
          <p:cNvSpPr txBox="1"/>
          <p:nvPr/>
        </p:nvSpPr>
        <p:spPr>
          <a:xfrm>
            <a:off x="3533487" y="2158343"/>
            <a:ext cx="29367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HEX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6CB74D5-C5CA-A347-B3F8-32809CF3D4DC}"/>
              </a:ext>
            </a:extLst>
          </p:cNvPr>
          <p:cNvSpPr/>
          <p:nvPr/>
        </p:nvSpPr>
        <p:spPr>
          <a:xfrm>
            <a:off x="6078721" y="1731080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ED4F95E-9791-2B48-A5BA-8FAA8CCF4681}"/>
              </a:ext>
            </a:extLst>
          </p:cNvPr>
          <p:cNvSpPr/>
          <p:nvPr/>
        </p:nvSpPr>
        <p:spPr>
          <a:xfrm>
            <a:off x="6254178" y="1464520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AFF26CB3-6CA4-194B-93C9-5DCD741CF6B3}"/>
              </a:ext>
            </a:extLst>
          </p:cNvPr>
          <p:cNvCxnSpPr>
            <a:cxnSpLocks/>
          </p:cNvCxnSpPr>
          <p:nvPr/>
        </p:nvCxnSpPr>
        <p:spPr>
          <a:xfrm flipH="1" flipV="1">
            <a:off x="5878711" y="2705242"/>
            <a:ext cx="400619" cy="372343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56A0F3F9-0F85-E646-B8B2-77987545645A}"/>
              </a:ext>
            </a:extLst>
          </p:cNvPr>
          <p:cNvCxnSpPr>
            <a:cxnSpLocks/>
          </p:cNvCxnSpPr>
          <p:nvPr/>
        </p:nvCxnSpPr>
        <p:spPr>
          <a:xfrm>
            <a:off x="5777975" y="2132874"/>
            <a:ext cx="0" cy="457943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3" name="Picture 212">
            <a:extLst>
              <a:ext uri="{FF2B5EF4-FFF2-40B4-BE49-F238E27FC236}">
                <a16:creationId xmlns:a16="http://schemas.microsoft.com/office/drawing/2014/main" id="{ACD87577-8661-AA4C-87AD-6862ECFB05B2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8" r="20459"/>
          <a:stretch/>
        </p:blipFill>
        <p:spPr>
          <a:xfrm>
            <a:off x="6108494" y="1749803"/>
            <a:ext cx="192916" cy="188547"/>
          </a:xfrm>
          <a:prstGeom prst="ellipse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2D92D4FD-B680-434B-B8BD-1182903B96C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116" y="1952548"/>
            <a:ext cx="163996" cy="163996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4C3E5404-DD84-EA41-B84C-F7352B12A9B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732" y="1495839"/>
            <a:ext cx="185803" cy="185803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89092612-BA65-DD4D-925F-B0EC7064BD38}"/>
              </a:ext>
            </a:extLst>
          </p:cNvPr>
          <p:cNvSpPr txBox="1"/>
          <p:nvPr/>
        </p:nvSpPr>
        <p:spPr>
          <a:xfrm>
            <a:off x="5789477" y="2140971"/>
            <a:ext cx="30809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LINK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8FF586C-1634-684C-96DA-FB06D49ECE3E}"/>
              </a:ext>
            </a:extLst>
          </p:cNvPr>
          <p:cNvSpPr txBox="1"/>
          <p:nvPr/>
        </p:nvSpPr>
        <p:spPr>
          <a:xfrm>
            <a:off x="6239645" y="1692012"/>
            <a:ext cx="29527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GRT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D14069B-689D-5B4A-8462-2539F24C92D7}"/>
              </a:ext>
            </a:extLst>
          </p:cNvPr>
          <p:cNvSpPr txBox="1"/>
          <p:nvPr/>
        </p:nvSpPr>
        <p:spPr>
          <a:xfrm>
            <a:off x="6054519" y="1975265"/>
            <a:ext cx="304892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API3</a:t>
            </a: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7AC50BCD-8FCE-8B41-B382-817498828172}"/>
              </a:ext>
            </a:extLst>
          </p:cNvPr>
          <p:cNvSpPr/>
          <p:nvPr/>
        </p:nvSpPr>
        <p:spPr>
          <a:xfrm>
            <a:off x="4712232" y="4083154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AF07C968-D4D0-5847-B462-10FF30C325CB}"/>
              </a:ext>
            </a:extLst>
          </p:cNvPr>
          <p:cNvSpPr/>
          <p:nvPr/>
        </p:nvSpPr>
        <p:spPr>
          <a:xfrm>
            <a:off x="4991800" y="3955237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1957E53-F49D-DB4D-B966-B66903253BC6}"/>
              </a:ext>
            </a:extLst>
          </p:cNvPr>
          <p:cNvSpPr/>
          <p:nvPr/>
        </p:nvSpPr>
        <p:spPr>
          <a:xfrm>
            <a:off x="5161952" y="3692683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827DD980-13B9-7043-9B53-2B11B656CFE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1519" y="4121853"/>
            <a:ext cx="165392" cy="165392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D8009A7A-B189-EB43-B328-77CA1B9CB14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4869" y="3995266"/>
            <a:ext cx="165392" cy="165392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D5808755-F758-B24C-9F9B-F17F991BBE7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1044" y="3730478"/>
            <a:ext cx="165392" cy="165392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CB494A8E-1C21-3F4C-81FB-EFFA0D68D5BF}"/>
              </a:ext>
            </a:extLst>
          </p:cNvPr>
          <p:cNvSpPr txBox="1"/>
          <p:nvPr/>
        </p:nvSpPr>
        <p:spPr>
          <a:xfrm>
            <a:off x="4657013" y="4325734"/>
            <a:ext cx="36740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" dirty="0">
                <a:solidFill>
                  <a:srgbClr val="282827"/>
                </a:solidFill>
                <a:latin typeface="Gotham HTF Book" pitchFamily="2" charset="77"/>
              </a:rPr>
              <a:t>ETH2.o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Gotham HTF Book" pitchFamily="2" charset="77"/>
              <a:ea typeface="+mn-ea"/>
              <a:cs typeface="+mn-cs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32585E0E-2504-654B-856D-68E34FA9359C}"/>
              </a:ext>
            </a:extLst>
          </p:cNvPr>
          <p:cNvSpPr txBox="1"/>
          <p:nvPr/>
        </p:nvSpPr>
        <p:spPr>
          <a:xfrm>
            <a:off x="5151629" y="3919821"/>
            <a:ext cx="29206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SOL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EFBB6803-0CD0-D743-B975-7BF493B14E81}"/>
              </a:ext>
            </a:extLst>
          </p:cNvPr>
          <p:cNvSpPr txBox="1"/>
          <p:nvPr/>
        </p:nvSpPr>
        <p:spPr>
          <a:xfrm>
            <a:off x="4968221" y="4199786"/>
            <a:ext cx="30168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DOT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E6A0AE51-26A4-8548-BC6C-68847A721ECD}"/>
              </a:ext>
            </a:extLst>
          </p:cNvPr>
          <p:cNvSpPr/>
          <p:nvPr/>
        </p:nvSpPr>
        <p:spPr>
          <a:xfrm>
            <a:off x="5043516" y="2791546"/>
            <a:ext cx="189638" cy="189638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00" dirty="0">
                <a:solidFill>
                  <a:schemeClr val="tx2"/>
                </a:solidFill>
                <a:latin typeface="Calibri" panose="020F0502020204030204"/>
              </a:rPr>
              <a:t>EDEX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5FCDFDED-607A-174F-89BE-D4B527AA8600}"/>
              </a:ext>
            </a:extLst>
          </p:cNvPr>
          <p:cNvSpPr/>
          <p:nvPr/>
        </p:nvSpPr>
        <p:spPr>
          <a:xfrm>
            <a:off x="4827031" y="2674077"/>
            <a:ext cx="189638" cy="189638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00" dirty="0">
                <a:solidFill>
                  <a:schemeClr val="tx2"/>
                </a:solidFill>
                <a:latin typeface="Calibri" panose="020F0502020204030204"/>
              </a:rPr>
              <a:t>EDAQ</a:t>
            </a: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D15390C-F230-E042-BE97-13C2664876A5}"/>
              </a:ext>
            </a:extLst>
          </p:cNvPr>
          <p:cNvCxnSpPr>
            <a:cxnSpLocks/>
          </p:cNvCxnSpPr>
          <p:nvPr/>
        </p:nvCxnSpPr>
        <p:spPr>
          <a:xfrm>
            <a:off x="4859295" y="2917431"/>
            <a:ext cx="0" cy="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5C2F61E-E6DD-104F-88EA-38C8DE0484CD}"/>
              </a:ext>
            </a:extLst>
          </p:cNvPr>
          <p:cNvCxnSpPr>
            <a:cxnSpLocks/>
          </p:cNvCxnSpPr>
          <p:nvPr/>
        </p:nvCxnSpPr>
        <p:spPr>
          <a:xfrm>
            <a:off x="5063444" y="3011216"/>
            <a:ext cx="0" cy="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8CCED0F4-1A7B-C345-A5DC-960C74E0507D}"/>
              </a:ext>
            </a:extLst>
          </p:cNvPr>
          <p:cNvSpPr txBox="1"/>
          <p:nvPr/>
        </p:nvSpPr>
        <p:spPr>
          <a:xfrm rot="1346147">
            <a:off x="4752901" y="2932361"/>
            <a:ext cx="37382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Powers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0850023A-7056-2343-AF22-0818795C00A7}"/>
              </a:ext>
            </a:extLst>
          </p:cNvPr>
          <p:cNvSpPr/>
          <p:nvPr/>
        </p:nvSpPr>
        <p:spPr>
          <a:xfrm>
            <a:off x="513283" y="629385"/>
            <a:ext cx="189638" cy="189638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00" dirty="0">
                <a:solidFill>
                  <a:schemeClr val="tx2"/>
                </a:solidFill>
                <a:latin typeface="Calibri" panose="020F0502020204030204"/>
              </a:rPr>
              <a:t>ECRG</a:t>
            </a: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8EB17A83-4A2F-7D42-B637-7A3E742EC026}"/>
              </a:ext>
            </a:extLst>
          </p:cNvPr>
          <p:cNvSpPr/>
          <p:nvPr/>
        </p:nvSpPr>
        <p:spPr>
          <a:xfrm>
            <a:off x="322508" y="818677"/>
            <a:ext cx="189638" cy="189638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00" dirty="0">
                <a:solidFill>
                  <a:schemeClr val="tx2"/>
                </a:solidFill>
                <a:latin typeface="Calibri" panose="020F0502020204030204"/>
              </a:rPr>
              <a:t>EFFF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03B2E52A-A7E2-1B4A-947D-D7B184C1B8D2}"/>
              </a:ext>
            </a:extLst>
          </p:cNvPr>
          <p:cNvSpPr/>
          <p:nvPr/>
        </p:nvSpPr>
        <p:spPr>
          <a:xfrm>
            <a:off x="202416" y="1058272"/>
            <a:ext cx="189638" cy="189638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00" dirty="0">
                <a:solidFill>
                  <a:schemeClr val="tx2"/>
                </a:solidFill>
                <a:latin typeface="Calibri" panose="020F0502020204030204"/>
              </a:rPr>
              <a:t>ENKI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3BF4B08D-2523-514A-B543-2B249DF260E7}"/>
              </a:ext>
            </a:extLst>
          </p:cNvPr>
          <p:cNvCxnSpPr>
            <a:cxnSpLocks/>
          </p:cNvCxnSpPr>
          <p:nvPr/>
        </p:nvCxnSpPr>
        <p:spPr>
          <a:xfrm>
            <a:off x="444297" y="1194098"/>
            <a:ext cx="0" cy="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E392D66-3D45-2C4C-99A5-03DB70A6C2E7}"/>
              </a:ext>
            </a:extLst>
          </p:cNvPr>
          <p:cNvCxnSpPr>
            <a:cxnSpLocks/>
          </p:cNvCxnSpPr>
          <p:nvPr/>
        </p:nvCxnSpPr>
        <p:spPr>
          <a:xfrm>
            <a:off x="546647" y="999672"/>
            <a:ext cx="0" cy="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D73AF8C5-0F60-FA46-A74A-9209BF9B0802}"/>
              </a:ext>
            </a:extLst>
          </p:cNvPr>
          <p:cNvCxnSpPr>
            <a:cxnSpLocks/>
          </p:cNvCxnSpPr>
          <p:nvPr/>
        </p:nvCxnSpPr>
        <p:spPr>
          <a:xfrm>
            <a:off x="705055" y="845898"/>
            <a:ext cx="0" cy="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C68A3A29-0363-8C4B-B68A-6EC798FF7426}"/>
              </a:ext>
            </a:extLst>
          </p:cNvPr>
          <p:cNvCxnSpPr>
            <a:cxnSpLocks/>
          </p:cNvCxnSpPr>
          <p:nvPr/>
        </p:nvCxnSpPr>
        <p:spPr>
          <a:xfrm flipH="1" flipV="1">
            <a:off x="5777723" y="2607926"/>
            <a:ext cx="400619" cy="372343"/>
          </a:xfrm>
          <a:prstGeom prst="line">
            <a:avLst/>
          </a:prstGeom>
          <a:ln w="50800" cap="rnd">
            <a:solidFill>
              <a:schemeClr val="accent1">
                <a:alpha val="30465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17303F75-3C4C-5B42-BB65-2E005BBE18FF}"/>
              </a:ext>
            </a:extLst>
          </p:cNvPr>
          <p:cNvCxnSpPr>
            <a:cxnSpLocks/>
          </p:cNvCxnSpPr>
          <p:nvPr/>
        </p:nvCxnSpPr>
        <p:spPr>
          <a:xfrm>
            <a:off x="2341997" y="1091588"/>
            <a:ext cx="0" cy="672605"/>
          </a:xfrm>
          <a:prstGeom prst="line">
            <a:avLst/>
          </a:prstGeom>
          <a:ln w="50800" cap="rnd">
            <a:solidFill>
              <a:schemeClr val="accent1">
                <a:alpha val="40725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1CAAE8F3-4AA0-1D4D-A231-6565F834003C}"/>
              </a:ext>
            </a:extLst>
          </p:cNvPr>
          <p:cNvCxnSpPr>
            <a:cxnSpLocks/>
          </p:cNvCxnSpPr>
          <p:nvPr/>
        </p:nvCxnSpPr>
        <p:spPr>
          <a:xfrm>
            <a:off x="2341997" y="1095260"/>
            <a:ext cx="0" cy="12853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034C04A-1695-4940-968E-E46C904DD310}"/>
              </a:ext>
            </a:extLst>
          </p:cNvPr>
          <p:cNvCxnSpPr>
            <a:cxnSpLocks/>
          </p:cNvCxnSpPr>
          <p:nvPr/>
        </p:nvCxnSpPr>
        <p:spPr>
          <a:xfrm>
            <a:off x="2341997" y="1547884"/>
            <a:ext cx="0" cy="221241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>
            <a:extLst>
              <a:ext uri="{FF2B5EF4-FFF2-40B4-BE49-F238E27FC236}">
                <a16:creationId xmlns:a16="http://schemas.microsoft.com/office/drawing/2014/main" id="{4EEDFD1C-B67F-934E-AEE5-0FFF864FA3A4}"/>
              </a:ext>
            </a:extLst>
          </p:cNvPr>
          <p:cNvSpPr/>
          <p:nvPr/>
        </p:nvSpPr>
        <p:spPr>
          <a:xfrm>
            <a:off x="1993786" y="281838"/>
            <a:ext cx="720008" cy="720008"/>
          </a:xfrm>
          <a:prstGeom prst="ellipse">
            <a:avLst/>
          </a:prstGeom>
          <a:solidFill>
            <a:schemeClr val="bg2"/>
          </a:solidFill>
          <a:ln w="349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2" name="Picture 261">
            <a:extLst>
              <a:ext uri="{FF2B5EF4-FFF2-40B4-BE49-F238E27FC236}">
                <a16:creationId xmlns:a16="http://schemas.microsoft.com/office/drawing/2014/main" id="{860A3185-A5A9-0949-8C77-65557E1B00F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632" y="509669"/>
            <a:ext cx="441817" cy="155287"/>
          </a:xfrm>
          <a:prstGeom prst="rect">
            <a:avLst/>
          </a:prstGeom>
        </p:spPr>
      </p:pic>
      <p:sp>
        <p:nvSpPr>
          <p:cNvPr id="263" name="TextBox 262">
            <a:extLst>
              <a:ext uri="{FF2B5EF4-FFF2-40B4-BE49-F238E27FC236}">
                <a16:creationId xmlns:a16="http://schemas.microsoft.com/office/drawing/2014/main" id="{A152052D-D7A3-E845-A31A-09B50522D18B}"/>
              </a:ext>
            </a:extLst>
          </p:cNvPr>
          <p:cNvSpPr txBox="1"/>
          <p:nvPr/>
        </p:nvSpPr>
        <p:spPr>
          <a:xfrm>
            <a:off x="2033084" y="646745"/>
            <a:ext cx="63671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One Future EUSD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D53EA1E8-68A5-AF4D-88D1-1A5175E0D804}"/>
              </a:ext>
            </a:extLst>
          </p:cNvPr>
          <p:cNvSpPr txBox="1"/>
          <p:nvPr/>
        </p:nvSpPr>
        <p:spPr>
          <a:xfrm>
            <a:off x="3837851" y="2191460"/>
            <a:ext cx="1122423" cy="448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64 Super    Nodes</a:t>
            </a:r>
            <a:b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</a:b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250k Economic    Nodes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" dirty="0">
                <a:solidFill>
                  <a:srgbClr val="282827"/>
                </a:solidFill>
                <a:latin typeface="Gotham HTF Book" pitchFamily="2" charset="77"/>
              </a:rPr>
              <a:t>64 Cosmos Zone Validation    Nodes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24++ SBP Team    </a:t>
            </a:r>
            <a:r>
              <a:rPr lang="en-US" sz="400" dirty="0">
                <a:solidFill>
                  <a:srgbClr val="282827"/>
                </a:solidFill>
                <a:latin typeface="Gotham HTF Book" pitchFamily="2" charset="77"/>
              </a:rPr>
              <a:t>Nodes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Gotham HTF Book" pitchFamily="2" charset="77"/>
              <a:ea typeface="+mn-ea"/>
              <a:cs typeface="+mn-cs"/>
            </a:endParaRP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2C42BF08-7540-E34F-9680-2B5AE2B803CE}"/>
              </a:ext>
            </a:extLst>
          </p:cNvPr>
          <p:cNvCxnSpPr>
            <a:cxnSpLocks/>
          </p:cNvCxnSpPr>
          <p:nvPr/>
        </p:nvCxnSpPr>
        <p:spPr>
          <a:xfrm flipV="1">
            <a:off x="4671367" y="2266582"/>
            <a:ext cx="0" cy="655860"/>
          </a:xfrm>
          <a:prstGeom prst="line">
            <a:avLst/>
          </a:prstGeom>
          <a:ln w="38100" cap="rnd">
            <a:solidFill>
              <a:schemeClr val="tx1">
                <a:lumMod val="20000"/>
                <a:lumOff val="8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6CEF8036-A5FF-324D-9872-80E5D624B997}"/>
              </a:ext>
            </a:extLst>
          </p:cNvPr>
          <p:cNvSpPr txBox="1"/>
          <p:nvPr/>
        </p:nvSpPr>
        <p:spPr>
          <a:xfrm>
            <a:off x="3179631" y="161863"/>
            <a:ext cx="2784737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lack" pitchFamily="2" charset="77"/>
              </a:rPr>
              <a:t>Epicenter Crypto Compute Cloud v1.0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November 2021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Gotham HTF Book" pitchFamily="2" charset="77"/>
              <a:ea typeface="+mn-ea"/>
              <a:cs typeface="+mn-cs"/>
            </a:endParaRP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2EF8496-3005-3F47-AEED-E9D92669FDF3}"/>
              </a:ext>
            </a:extLst>
          </p:cNvPr>
          <p:cNvCxnSpPr>
            <a:cxnSpLocks/>
          </p:cNvCxnSpPr>
          <p:nvPr/>
        </p:nvCxnSpPr>
        <p:spPr>
          <a:xfrm flipV="1">
            <a:off x="6775573" y="2778505"/>
            <a:ext cx="0" cy="165708"/>
          </a:xfrm>
          <a:prstGeom prst="line">
            <a:avLst/>
          </a:prstGeom>
          <a:ln w="38100" cap="rnd">
            <a:solidFill>
              <a:schemeClr val="tx1">
                <a:lumMod val="20000"/>
                <a:lumOff val="8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Box 276">
            <a:extLst>
              <a:ext uri="{FF2B5EF4-FFF2-40B4-BE49-F238E27FC236}">
                <a16:creationId xmlns:a16="http://schemas.microsoft.com/office/drawing/2014/main" id="{EFD567C4-824A-814B-8569-FEAB12EFFC60}"/>
              </a:ext>
            </a:extLst>
          </p:cNvPr>
          <p:cNvSpPr txBox="1"/>
          <p:nvPr/>
        </p:nvSpPr>
        <p:spPr>
          <a:xfrm>
            <a:off x="6388228" y="2689849"/>
            <a:ext cx="671979" cy="171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64 Notary    Nodes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BD95EA92-C28C-754E-B8F8-E80FC09DE87C}"/>
              </a:ext>
            </a:extLst>
          </p:cNvPr>
          <p:cNvSpPr txBox="1"/>
          <p:nvPr/>
        </p:nvSpPr>
        <p:spPr>
          <a:xfrm>
            <a:off x="7708378" y="5963113"/>
            <a:ext cx="7441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P2P Meta-DEX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7D128FC9-3FA7-F645-AE26-8AEF16D976D4}"/>
              </a:ext>
            </a:extLst>
          </p:cNvPr>
          <p:cNvSpPr txBox="1"/>
          <p:nvPr/>
        </p:nvSpPr>
        <p:spPr>
          <a:xfrm>
            <a:off x="7583463" y="2181287"/>
            <a:ext cx="1434412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200"/>
              </a:spcBef>
              <a:spcAft>
                <a:spcPts val="200"/>
              </a:spcAft>
            </a:pPr>
            <a:r>
              <a:rPr lang="en-US" sz="700" dirty="0">
                <a:solidFill>
                  <a:srgbClr val="282827"/>
                </a:solidFill>
                <a:latin typeface="Gotham HTF Book" pitchFamily="2" charset="77"/>
              </a:rPr>
              <a:t>Censorship Resistant</a:t>
            </a:r>
          </a:p>
          <a:p>
            <a:pPr lvl="0">
              <a:spcBef>
                <a:spcPts val="200"/>
              </a:spcBef>
              <a:spcAft>
                <a:spcPts val="200"/>
              </a:spcAft>
            </a:pPr>
            <a:r>
              <a:rPr lang="en-US" sz="700" dirty="0">
                <a:solidFill>
                  <a:srgbClr val="282827"/>
                </a:solidFill>
                <a:latin typeface="Gotham HTF Book" pitchFamily="2" charset="77"/>
              </a:rPr>
              <a:t>Centralization Resistant</a:t>
            </a:r>
          </a:p>
          <a:p>
            <a:pPr lvl="0">
              <a:spcBef>
                <a:spcPts val="200"/>
              </a:spcBef>
              <a:spcAft>
                <a:spcPts val="200"/>
              </a:spcAft>
            </a:pPr>
            <a:r>
              <a:rPr lang="en-US" sz="700" dirty="0">
                <a:solidFill>
                  <a:srgbClr val="282827"/>
                </a:solidFill>
                <a:latin typeface="Gotham HTF Book" pitchFamily="2" charset="77"/>
              </a:rPr>
              <a:t>Community Project Structure</a:t>
            </a:r>
          </a:p>
          <a:p>
            <a:pPr lvl="0">
              <a:spcBef>
                <a:spcPts val="200"/>
              </a:spcBef>
              <a:spcAft>
                <a:spcPts val="200"/>
              </a:spcAft>
            </a:pPr>
            <a:r>
              <a:rPr lang="en-US" sz="700" dirty="0">
                <a:solidFill>
                  <a:srgbClr val="282827"/>
                </a:solidFill>
                <a:latin typeface="Gotham HTF Book" pitchFamily="2" charset="77"/>
              </a:rPr>
              <a:t>Confiscation Resistant</a:t>
            </a:r>
          </a:p>
          <a:p>
            <a:pPr lvl="0">
              <a:spcBef>
                <a:spcPts val="200"/>
              </a:spcBef>
              <a:spcAft>
                <a:spcPts val="200"/>
              </a:spcAft>
            </a:pPr>
            <a:r>
              <a:rPr lang="en-US" sz="700" dirty="0">
                <a:solidFill>
                  <a:srgbClr val="282827"/>
                </a:solidFill>
                <a:latin typeface="Gotham HTF Book" pitchFamily="2" charset="77"/>
              </a:rPr>
              <a:t>DAO Governance </a:t>
            </a:r>
          </a:p>
          <a:p>
            <a:pPr lvl="0">
              <a:spcBef>
                <a:spcPts val="200"/>
              </a:spcBef>
              <a:spcAft>
                <a:spcPts val="200"/>
              </a:spcAft>
            </a:pPr>
            <a:r>
              <a:rPr lang="en-US" sz="700" dirty="0">
                <a:solidFill>
                  <a:srgbClr val="282827"/>
                </a:solidFill>
                <a:latin typeface="Gotham HTF Book" pitchFamily="2" charset="77"/>
              </a:rPr>
              <a:t>Distributed Consensus secured by PoW</a:t>
            </a:r>
          </a:p>
          <a:p>
            <a:pPr lvl="0">
              <a:spcBef>
                <a:spcPts val="200"/>
              </a:spcBef>
              <a:spcAft>
                <a:spcPts val="200"/>
              </a:spcAft>
            </a:pPr>
            <a:r>
              <a:rPr lang="en-US" sz="700" dirty="0">
                <a:solidFill>
                  <a:srgbClr val="282827"/>
                </a:solidFill>
                <a:latin typeface="Gotham HTF Book" pitchFamily="2" charset="77"/>
              </a:rPr>
              <a:t>Economically Secure</a:t>
            </a:r>
          </a:p>
          <a:p>
            <a:pPr lvl="0">
              <a:spcBef>
                <a:spcPts val="200"/>
              </a:spcBef>
              <a:spcAft>
                <a:spcPts val="200"/>
              </a:spcAft>
            </a:pPr>
            <a:r>
              <a:rPr lang="en-US" sz="700" dirty="0">
                <a:solidFill>
                  <a:srgbClr val="282827"/>
                </a:solidFill>
                <a:latin typeface="Gotham HTF Book" pitchFamily="2" charset="77"/>
              </a:rPr>
              <a:t>Energy-Efficient</a:t>
            </a:r>
          </a:p>
          <a:p>
            <a:pPr lvl="0">
              <a:spcBef>
                <a:spcPts val="200"/>
              </a:spcBef>
              <a:spcAft>
                <a:spcPts val="200"/>
              </a:spcAft>
            </a:pPr>
            <a:r>
              <a:rPr lang="en-US" sz="700" dirty="0">
                <a:solidFill>
                  <a:srgbClr val="282827"/>
                </a:solidFill>
                <a:latin typeface="Gotham HTF Book" pitchFamily="2" charset="77"/>
              </a:rPr>
              <a:t>Fair Launch</a:t>
            </a:r>
          </a:p>
          <a:p>
            <a:pPr lvl="0">
              <a:spcBef>
                <a:spcPts val="200"/>
              </a:spcBef>
              <a:spcAft>
                <a:spcPts val="200"/>
              </a:spcAft>
            </a:pPr>
            <a:r>
              <a:rPr lang="en-US" sz="700" dirty="0">
                <a:solidFill>
                  <a:srgbClr val="282827"/>
                </a:solidFill>
                <a:latin typeface="Gotham HTF Book" pitchFamily="2" charset="77"/>
              </a:rPr>
              <a:t>100% Free Open-Source Software</a:t>
            </a:r>
          </a:p>
          <a:p>
            <a:pPr lvl="0">
              <a:spcBef>
                <a:spcPts val="200"/>
              </a:spcBef>
              <a:spcAft>
                <a:spcPts val="200"/>
              </a:spcAft>
            </a:pPr>
            <a:r>
              <a:rPr lang="en-US" sz="700" dirty="0">
                <a:solidFill>
                  <a:srgbClr val="282827"/>
                </a:solidFill>
                <a:latin typeface="Gotham HTF Book" pitchFamily="2" charset="77"/>
              </a:rPr>
              <a:t>MEV-Resistant</a:t>
            </a:r>
          </a:p>
          <a:p>
            <a:pPr lvl="0">
              <a:spcBef>
                <a:spcPts val="200"/>
              </a:spcBef>
              <a:spcAft>
                <a:spcPts val="200"/>
              </a:spcAft>
            </a:pPr>
            <a:r>
              <a:rPr lang="en-US" sz="700" dirty="0">
                <a:solidFill>
                  <a:srgbClr val="282827"/>
                </a:solidFill>
                <a:latin typeface="Gotham HTF Book" pitchFamily="2" charset="77"/>
              </a:rPr>
              <a:t>Permissionless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700" dirty="0">
                <a:solidFill>
                  <a:srgbClr val="282827"/>
                </a:solidFill>
                <a:latin typeface="Gotham HTF Book" pitchFamily="2" charset="77"/>
              </a:rPr>
              <a:t>Regulatory Compatible</a:t>
            </a:r>
          </a:p>
          <a:p>
            <a:pPr lvl="0">
              <a:spcBef>
                <a:spcPts val="200"/>
              </a:spcBef>
              <a:spcAft>
                <a:spcPts val="200"/>
              </a:spcAft>
            </a:pPr>
            <a:r>
              <a:rPr lang="en-US" sz="700" dirty="0">
                <a:solidFill>
                  <a:srgbClr val="282827"/>
                </a:solidFill>
                <a:latin typeface="Gotham HTF Book" pitchFamily="2" charset="77"/>
              </a:rPr>
              <a:t>Surveillance Resistant</a:t>
            </a:r>
          </a:p>
          <a:p>
            <a:pPr lvl="0">
              <a:spcBef>
                <a:spcPts val="200"/>
              </a:spcBef>
              <a:spcAft>
                <a:spcPts val="200"/>
              </a:spcAft>
            </a:pPr>
            <a:r>
              <a:rPr lang="en-US" sz="700" dirty="0">
                <a:solidFill>
                  <a:srgbClr val="282827"/>
                </a:solidFill>
                <a:latin typeface="Gotham HTF Book" pitchFamily="2" charset="77"/>
              </a:rPr>
              <a:t>Sustainable</a:t>
            </a:r>
          </a:p>
          <a:p>
            <a:pPr lvl="0">
              <a:spcBef>
                <a:spcPts val="200"/>
              </a:spcBef>
              <a:spcAft>
                <a:spcPts val="200"/>
              </a:spcAft>
            </a:pPr>
            <a:r>
              <a:rPr lang="en-US" sz="700" dirty="0">
                <a:solidFill>
                  <a:srgbClr val="282827"/>
                </a:solidFill>
                <a:latin typeface="Gotham HTF Book" pitchFamily="2" charset="77"/>
              </a:rPr>
              <a:t>Trust-Minimized</a:t>
            </a:r>
          </a:p>
        </p:txBody>
      </p: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4DC7614A-B252-364D-99C5-ABF46ABDFD7B}"/>
              </a:ext>
            </a:extLst>
          </p:cNvPr>
          <p:cNvCxnSpPr>
            <a:cxnSpLocks/>
          </p:cNvCxnSpPr>
          <p:nvPr/>
        </p:nvCxnSpPr>
        <p:spPr>
          <a:xfrm>
            <a:off x="7546428" y="2243346"/>
            <a:ext cx="0" cy="277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08AB0AB1-66C7-2343-B00F-A86488085996}"/>
              </a:ext>
            </a:extLst>
          </p:cNvPr>
          <p:cNvSpPr/>
          <p:nvPr/>
        </p:nvSpPr>
        <p:spPr>
          <a:xfrm>
            <a:off x="8145425" y="1909349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7F74431-A0A9-414A-852C-9FDCA9C9E2D4}"/>
              </a:ext>
            </a:extLst>
          </p:cNvPr>
          <p:cNvSpPr/>
          <p:nvPr/>
        </p:nvSpPr>
        <p:spPr>
          <a:xfrm>
            <a:off x="8402424" y="1731080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F17BB2FD-22C2-A946-834C-79805B96B61E}"/>
              </a:ext>
            </a:extLst>
          </p:cNvPr>
          <p:cNvSpPr/>
          <p:nvPr/>
        </p:nvSpPr>
        <p:spPr>
          <a:xfrm>
            <a:off x="8577881" y="1464520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E9B9750E-FF30-2647-B80D-D534A5E46CC7}"/>
              </a:ext>
            </a:extLst>
          </p:cNvPr>
          <p:cNvSpPr/>
          <p:nvPr/>
        </p:nvSpPr>
        <p:spPr>
          <a:xfrm>
            <a:off x="8614826" y="1159720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6C0DF9-6A4F-5C44-BE1B-38A596C4B08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85" y="1185467"/>
            <a:ext cx="262997" cy="1929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AA1273-2A7B-E048-A777-E896B890617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029" y="1509949"/>
            <a:ext cx="262999" cy="1479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5D62029-51D5-B149-8BF2-F07AFD70AA5A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85" y="1760227"/>
            <a:ext cx="262998" cy="1860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78CD8DC-B491-9D46-B650-081A7E62D24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738" y="1940522"/>
            <a:ext cx="185925" cy="187021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116CBA2B-F298-9D4F-A456-B2329DC6FFE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5198" y="658670"/>
            <a:ext cx="1754909" cy="1578617"/>
          </a:xfrm>
          <a:prstGeom prst="rect">
            <a:avLst/>
          </a:prstGeom>
        </p:spPr>
      </p:pic>
      <p:sp>
        <p:nvSpPr>
          <p:cNvPr id="211" name="Oval 210">
            <a:extLst>
              <a:ext uri="{FF2B5EF4-FFF2-40B4-BE49-F238E27FC236}">
                <a16:creationId xmlns:a16="http://schemas.microsoft.com/office/drawing/2014/main" id="{EF48D539-DC14-C84A-AB83-870D5510617B}"/>
              </a:ext>
            </a:extLst>
          </p:cNvPr>
          <p:cNvSpPr/>
          <p:nvPr/>
        </p:nvSpPr>
        <p:spPr>
          <a:xfrm>
            <a:off x="3235440" y="3829674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3B09815-72F5-1F43-93B5-8FE8FCCA7ED7}"/>
              </a:ext>
            </a:extLst>
          </p:cNvPr>
          <p:cNvSpPr txBox="1"/>
          <p:nvPr/>
        </p:nvSpPr>
        <p:spPr>
          <a:xfrm>
            <a:off x="3326427" y="4065904"/>
            <a:ext cx="33534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" dirty="0">
                <a:solidFill>
                  <a:srgbClr val="282827"/>
                </a:solidFill>
                <a:latin typeface="Gotham HTF Book" pitchFamily="2" charset="77"/>
              </a:rPr>
              <a:t>AMPL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Gotham HTF Book" pitchFamily="2" charset="77"/>
              <a:ea typeface="+mn-ea"/>
              <a:cs typeface="+mn-cs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855601D-36D3-7348-8FF5-7E5BC8790B3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89" y="3866316"/>
            <a:ext cx="172389" cy="172389"/>
          </a:xfrm>
          <a:prstGeom prst="rect">
            <a:avLst/>
          </a:prstGeom>
        </p:spPr>
      </p:pic>
      <p:sp>
        <p:nvSpPr>
          <p:cNvPr id="216" name="Oval 215">
            <a:extLst>
              <a:ext uri="{FF2B5EF4-FFF2-40B4-BE49-F238E27FC236}">
                <a16:creationId xmlns:a16="http://schemas.microsoft.com/office/drawing/2014/main" id="{8F3F9526-30B2-584E-AFA8-AD7761C6D347}"/>
              </a:ext>
            </a:extLst>
          </p:cNvPr>
          <p:cNvSpPr/>
          <p:nvPr/>
        </p:nvSpPr>
        <p:spPr>
          <a:xfrm>
            <a:off x="2352713" y="2994238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4BA90B67-26B7-E54C-AD44-71EC5EAB04FA}"/>
              </a:ext>
            </a:extLst>
          </p:cNvPr>
          <p:cNvSpPr/>
          <p:nvPr/>
        </p:nvSpPr>
        <p:spPr>
          <a:xfrm>
            <a:off x="1756859" y="2855077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640FFB56-49EC-634A-9BA0-B24C70519291}"/>
              </a:ext>
            </a:extLst>
          </p:cNvPr>
          <p:cNvSpPr txBox="1"/>
          <p:nvPr/>
        </p:nvSpPr>
        <p:spPr>
          <a:xfrm>
            <a:off x="2340690" y="3221347"/>
            <a:ext cx="27924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DAI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E9B6DE9-1DA9-D846-AFDA-C8D195D61B28}"/>
              </a:ext>
            </a:extLst>
          </p:cNvPr>
          <p:cNvSpPr txBox="1"/>
          <p:nvPr/>
        </p:nvSpPr>
        <p:spPr>
          <a:xfrm>
            <a:off x="1715987" y="3080071"/>
            <a:ext cx="32893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USDT</a:t>
            </a: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C980983C-FA20-4D4A-99DD-A89F5054EE11}"/>
              </a:ext>
            </a:extLst>
          </p:cNvPr>
          <p:cNvSpPr/>
          <p:nvPr/>
        </p:nvSpPr>
        <p:spPr>
          <a:xfrm>
            <a:off x="2029181" y="3000485"/>
            <a:ext cx="244549" cy="24454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89E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46FD9308-49B5-0D4A-8B73-6AAB92BD68ED}"/>
              </a:ext>
            </a:extLst>
          </p:cNvPr>
          <p:cNvSpPr txBox="1"/>
          <p:nvPr/>
        </p:nvSpPr>
        <p:spPr>
          <a:xfrm>
            <a:off x="1989908" y="3227594"/>
            <a:ext cx="3337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Gotham HTF Book" pitchFamily="2" charset="77"/>
                <a:ea typeface="+mn-ea"/>
                <a:cs typeface="+mn-cs"/>
              </a:rPr>
              <a:t>USDC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6D23B04E-2DB7-2741-BB6B-0B1FDC3ECF6E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96" y="3032560"/>
            <a:ext cx="167839" cy="16783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2CDF50F-FD94-E64D-9158-178871485F1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141" y="3034247"/>
            <a:ext cx="176461" cy="17646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2024B81-B8A9-384D-80FA-725DE49F41C4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81" y="2888305"/>
            <a:ext cx="181919" cy="18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55430"/>
      </p:ext>
    </p:extLst>
  </p:cSld>
  <p:clrMapOvr>
    <a:masterClrMapping/>
  </p:clrMapOvr>
</p:sld>
</file>

<file path=ppt/theme/theme1.xml><?xml version="1.0" encoding="utf-8"?>
<a:theme xmlns:a="http://schemas.openxmlformats.org/drawingml/2006/main" name="Advent_Internal-Conference-Template_MASTER_V005 ts">
  <a:themeElements>
    <a:clrScheme name="Custom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048BE"/>
      </a:accent1>
      <a:accent2>
        <a:srgbClr val="D79E4D"/>
      </a:accent2>
      <a:accent3>
        <a:srgbClr val="9B7D28"/>
      </a:accent3>
      <a:accent4>
        <a:srgbClr val="282827"/>
      </a:accent4>
      <a:accent5>
        <a:srgbClr val="BBBBBB"/>
      </a:accent5>
      <a:accent6>
        <a:srgbClr val="E3E3E3"/>
      </a:accent6>
      <a:hlink>
        <a:srgbClr val="D79E4D"/>
      </a:hlink>
      <a:folHlink>
        <a:srgbClr val="D79E4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Aft>
            <a:spcPts val="3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square" rtlCol="0" anchor="t" anchorCtr="0">
        <a:spAutoFit/>
      </a:bodyPr>
      <a:lstStyle>
        <a:defPPr fontAlgn="b">
          <a:spcAft>
            <a:spcPts val="300"/>
          </a:spcAft>
          <a:defRPr sz="14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Epic">
      <a:dk1>
        <a:srgbClr val="8A8B8A"/>
      </a:dk1>
      <a:lt1>
        <a:srgbClr val="C89E60"/>
      </a:lt1>
      <a:dk2>
        <a:srgbClr val="282827"/>
      </a:dk2>
      <a:lt2>
        <a:srgbClr val="FFFFFF"/>
      </a:lt2>
      <a:accent1>
        <a:srgbClr val="E0C7A5"/>
      </a:accent1>
      <a:accent2>
        <a:srgbClr val="C89E60"/>
      </a:accent2>
      <a:accent3>
        <a:srgbClr val="957343"/>
      </a:accent3>
      <a:accent4>
        <a:srgbClr val="E3E5E3"/>
      </a:accent4>
      <a:accent5>
        <a:srgbClr val="EFEFEE"/>
      </a:accent5>
      <a:accent6>
        <a:srgbClr val="28568A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7576D6F8EB8245B708F7A17FD81F5F" ma:contentTypeVersion="21" ma:contentTypeDescription="Create a new document." ma:contentTypeScope="" ma:versionID="de168e4dcbc3f581b1ae023475bb759b">
  <xsd:schema xmlns:xsd="http://www.w3.org/2001/XMLSchema" xmlns:xs="http://www.w3.org/2001/XMLSchema" xmlns:p="http://schemas.microsoft.com/office/2006/metadata/properties" xmlns:ns2="e58fabb6-9446-4bf5-a05e-fa4e6ef88448" xmlns:ns3="9f684ec6-0857-4470-8cdd-d47a3c7eb6af" targetNamespace="http://schemas.microsoft.com/office/2006/metadata/properties" ma:root="true" ma:fieldsID="1378702afda969161111c22e1aadef58" ns2:_="" ns3:_="">
    <xsd:import namespace="e58fabb6-9446-4bf5-a05e-fa4e6ef88448"/>
    <xsd:import namespace="9f684ec6-0857-4470-8cdd-d47a3c7eb6af"/>
    <xsd:element name="properties">
      <xsd:complexType>
        <xsd:sequence>
          <xsd:element name="documentManagement">
            <xsd:complexType>
              <xsd:all>
                <xsd:element ref="ns2:Category" minOccurs="0"/>
                <xsd:element ref="ns2:Display_x0020_Order" minOccurs="0"/>
                <xsd:element ref="ns2:ImageDownloadLink" minOccurs="0"/>
                <xsd:element ref="ns2:fullURL" minOccurs="0"/>
                <xsd:element ref="ns2:Meeting_x0020_Type" minOccurs="0"/>
                <xsd:element ref="ns2:Surface_x0020_on_x0020_KC_x0020_Home" minOccurs="0"/>
                <xsd:element ref="ns2:Meeting_x0020_Category" minOccurs="0"/>
                <xsd:element ref="ns2:Show_x0020_as_x0020_Quick_x0020_Link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8fabb6-9446-4bf5-a05e-fa4e6ef88448" elementFormDefault="qualified">
    <xsd:import namespace="http://schemas.microsoft.com/office/2006/documentManagement/types"/>
    <xsd:import namespace="http://schemas.microsoft.com/office/infopath/2007/PartnerControls"/>
    <xsd:element name="Category" ma:index="2" nillable="true" ma:displayName="Category" ma:format="Dropdown" ma:internalName="Category">
      <xsd:simpleType>
        <xsd:restriction base="dms:Choice">
          <xsd:enumeration value="Advent Fact Sheet"/>
          <xsd:enumeration value="Technology, Media and Telecom"/>
          <xsd:enumeration value="Business and Financial Services"/>
          <xsd:enumeration value="Healthcare"/>
          <xsd:enumeration value="Industrial"/>
          <xsd:enumeration value="Retail, Consumer and Leisure"/>
          <xsd:enumeration value="Advent Overview - NA"/>
          <xsd:enumeration value="Advent Overview - EU"/>
          <xsd:enumeration value="Case Studies - BFS"/>
          <xsd:enumeration value="Case Studies - HLC"/>
          <xsd:enumeration value="Case Studies - IND"/>
          <xsd:enumeration value="Case Studies - RCL"/>
          <xsd:enumeration value="Case Studies - TMT"/>
          <xsd:enumeration value="Placeholder1"/>
          <xsd:enumeration value="Placeholder2"/>
          <xsd:enumeration value="Inv. Prof.- Asia"/>
          <xsd:enumeration value="Inv. Prof. - EU"/>
          <xsd:enumeration value="Inv. Prof.- LatAm"/>
          <xsd:enumeration value="Inv. Prof. - NA"/>
          <xsd:enumeration value="OP - Asia"/>
          <xsd:enumeration value="Operating Partners - EU"/>
          <xsd:enumeration value="Operating Partners - LatAm"/>
          <xsd:enumeration value="Operating Partners - NA"/>
          <xsd:enumeration value="Sector Investment Lists"/>
          <xsd:enumeration value="Advent Logos"/>
          <xsd:enumeration value="Portfolio Company Logos"/>
          <xsd:enumeration value="European Deal Group - 2014"/>
          <xsd:enumeration value="European Deal Group - 2015"/>
          <xsd:enumeration value="European Deal Group - 2016"/>
          <xsd:enumeration value="European Deal Group - 2017"/>
          <xsd:enumeration value="European Deal Group - 2018"/>
          <xsd:enumeration value="Placeholder4"/>
          <xsd:enumeration value="Placeholder5"/>
          <xsd:enumeration value="Placeholder6"/>
          <xsd:enumeration value="Placeholder7"/>
          <xsd:enumeration value="NALACDGM"/>
          <xsd:enumeration value="Placeholder9"/>
          <xsd:enumeration value="Placeholder10"/>
          <xsd:enumeration value="CEO/OP Summits - 2014"/>
          <xsd:enumeration value="CEO/OP Summits - 2016"/>
          <xsd:enumeration value="CEO/OP Summits - 2017"/>
          <xsd:enumeration value="Placeholder14"/>
          <xsd:enumeration value="Placeholder15"/>
          <xsd:enumeration value="Placeholder16"/>
          <xsd:enumeration value="Placeholder17"/>
          <xsd:enumeration value="LPM - 2011"/>
          <xsd:enumeration value="LPM - 2012"/>
          <xsd:enumeration value="LPM - 2013"/>
          <xsd:enumeration value="LPM - 2014"/>
          <xsd:enumeration value="LPM - 2015"/>
          <xsd:enumeration value="LPM - 2016"/>
          <xsd:enumeration value="Placeholder24"/>
          <xsd:enumeration value="Placeholder25"/>
          <xsd:enumeration value="Placeholder26"/>
          <xsd:enumeration value="Placeholder27"/>
          <xsd:enumeration value="WWM - 2011"/>
          <xsd:enumeration value="WWM - 2012"/>
          <xsd:enumeration value="WWM - 2013"/>
          <xsd:enumeration value="WWM - 2014"/>
          <xsd:enumeration value="WWM - 2015"/>
          <xsd:enumeration value="WWM - 2016"/>
          <xsd:enumeration value="WWM - 2017"/>
          <xsd:enumeration value="WWM - 2018"/>
          <xsd:enumeration value="North America Offsites"/>
          <xsd:enumeration value="Latin America Offsites"/>
          <xsd:enumeration value="China Offsites"/>
          <xsd:enumeration value="Employee Color"/>
          <xsd:enumeration value="Employee B&amp;W"/>
          <xsd:enumeration value="Operating Partners"/>
          <xsd:enumeration value="ESG Case Studies"/>
          <xsd:enumeration value="Global Highlights Review"/>
          <xsd:enumeration value="Internal Templates"/>
          <xsd:enumeration value="Operating Partner Newsletters"/>
          <xsd:enumeration value="Press Releases"/>
          <xsd:enumeration value="Stationary"/>
        </xsd:restriction>
      </xsd:simpleType>
    </xsd:element>
    <xsd:element name="Display_x0020_Order" ma:index="3" nillable="true" ma:displayName="Display Order" ma:internalName="Display_x0020_Order">
      <xsd:simpleType>
        <xsd:restriction base="dms:Number"/>
      </xsd:simpleType>
    </xsd:element>
    <xsd:element name="ImageDownloadLink" ma:index="4" nillable="true" ma:displayName="ImageDownloadLink" ma:format="Hyperlink" ma:internalName="ImageDownload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fullURL" ma:index="6" nillable="true" ma:displayName="fullURL" ma:internalName="fullURL">
      <xsd:simpleType>
        <xsd:restriction base="dms:Text">
          <xsd:maxLength value="255"/>
        </xsd:restriction>
      </xsd:simpleType>
    </xsd:element>
    <xsd:element name="Meeting_x0020_Type" ma:index="8" nillable="true" ma:displayName="Meeting Type" ma:format="Dropdown" ma:internalName="Meeting_x0020_Type">
      <xsd:simpleType>
        <xsd:restriction base="dms:Choice">
          <xsd:enumeration value="Deal Group Meeting 2014"/>
          <xsd:enumeration value="Deal Group Meeting September 2015"/>
          <xsd:enumeration value="Deal Group Meeting September 2016"/>
          <xsd:enumeration value="European Strategy Offsite January 2015"/>
          <xsd:enumeration value="European Strategy Offsite January 2016"/>
          <xsd:enumeration value="European Strategy Offsite January 2017"/>
          <xsd:enumeration value="Industrial Away Day March 2016"/>
        </xsd:restriction>
      </xsd:simpleType>
    </xsd:element>
    <xsd:element name="Surface_x0020_on_x0020_KC_x0020_Home" ma:index="9" nillable="true" ma:displayName="Surface on KC Home" ma:default="0" ma:internalName="Surface_x0020_on_x0020_KC_x0020_Home">
      <xsd:simpleType>
        <xsd:restriction base="dms:Boolean"/>
      </xsd:simpleType>
    </xsd:element>
    <xsd:element name="Meeting_x0020_Category" ma:index="10" nillable="true" ma:displayName="Meeting Category" ma:format="Dropdown" ma:internalName="Meeting_x0020_Category">
      <xsd:simpleType>
        <xsd:restriction base="dms:Choice">
          <xsd:enumeration value="Administrative Sessions"/>
          <xsd:enumeration value="Main Sessions"/>
        </xsd:restriction>
      </xsd:simpleType>
    </xsd:element>
    <xsd:element name="Show_x0020_as_x0020_Quick_x0020_Link" ma:index="11" nillable="true" ma:displayName="Show as Quick Link" ma:default="0" ma:internalName="Show_x0020_as_x0020_Quick_x0020_Link">
      <xsd:simpleType>
        <xsd:restriction base="dms:Boolean"/>
      </xsd:simpleType>
    </xsd:element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0" nillable="true" ma:displayName="MediaServiceAutoTags" ma:internalName="MediaServiceAutoTags" ma:readOnly="true">
      <xsd:simpleType>
        <xsd:restriction base="dms:Text"/>
      </xsd:simpleType>
    </xsd:element>
    <xsd:element name="MediaServiceOCR" ma:index="2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684ec6-0857-4470-8cdd-d47a3c7eb6a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mageDownloadLink xmlns="e58fabb6-9446-4bf5-a05e-fa4e6ef88448">
      <Url xsi:nil="true"/>
      <Description xsi:nil="true"/>
    </ImageDownloadLink>
    <Meeting_x0020_Type xmlns="e58fabb6-9446-4bf5-a05e-fa4e6ef88448" xsi:nil="true"/>
    <Category xmlns="e58fabb6-9446-4bf5-a05e-fa4e6ef88448">Internal Templates</Category>
    <Surface_x0020_on_x0020_KC_x0020_Home xmlns="e58fabb6-9446-4bf5-a05e-fa4e6ef88448">false</Surface_x0020_on_x0020_KC_x0020_Home>
    <Display_x0020_Order xmlns="e58fabb6-9446-4bf5-a05e-fa4e6ef88448" xsi:nil="true"/>
    <Meeting_x0020_Category xmlns="e58fabb6-9446-4bf5-a05e-fa4e6ef88448" xsi:nil="true"/>
    <fullURL xmlns="e58fabb6-9446-4bf5-a05e-fa4e6ef88448" xsi:nil="true"/>
    <Show_x0020_as_x0020_Quick_x0020_Link xmlns="e58fabb6-9446-4bf5-a05e-fa4e6ef88448">false</Show_x0020_as_x0020_Quick_x0020_Link>
  </documentManagement>
</p:properties>
</file>

<file path=customXml/itemProps1.xml><?xml version="1.0" encoding="utf-8"?>
<ds:datastoreItem xmlns:ds="http://schemas.openxmlformats.org/officeDocument/2006/customXml" ds:itemID="{5B660CEF-FDB7-4107-9D10-142604AF31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9B7BB3-0B5C-4AB0-BF58-BFF16BDDF3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8fabb6-9446-4bf5-a05e-fa4e6ef88448"/>
    <ds:schemaRef ds:uri="9f684ec6-0857-4470-8cdd-d47a3c7eb6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A520744-49F6-48C5-870D-D28D297F5B56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e58fabb6-9446-4bf5-a05e-fa4e6ef88448"/>
    <ds:schemaRef ds:uri="http://purl.org/dc/terms/"/>
    <ds:schemaRef ds:uri="9f684ec6-0857-4470-8cdd-d47a3c7eb6af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41449</TotalTime>
  <Words>168</Words>
  <Application>Microsoft Macintosh PowerPoint</Application>
  <PresentationFormat>Letter Paper (8.5x11 in)</PresentationFormat>
  <Paragraphs>83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Calibri Light</vt:lpstr>
      <vt:lpstr>Emperatriz Bold</vt:lpstr>
      <vt:lpstr>Gotham HTF Black</vt:lpstr>
      <vt:lpstr>Gotham HTF Book</vt:lpstr>
      <vt:lpstr>Montserrat Light</vt:lpstr>
      <vt:lpstr>Advent_Internal-Conference-Template_MASTER_V005 ts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 Slide Template Master</dc:title>
  <dc:creator>Harris, Andrew</dc:creator>
  <cp:lastModifiedBy>Spencer Lambert</cp:lastModifiedBy>
  <cp:revision>586</cp:revision>
  <dcterms:created xsi:type="dcterms:W3CDTF">2018-04-12T15:48:13Z</dcterms:created>
  <dcterms:modified xsi:type="dcterms:W3CDTF">2021-11-24T11:36:24Z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0x0101007B7576D6F8EB8245B708F7A17FD81F5F</vt:lpwstr>
  </property>
</Properties>
</file>